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B9E6-F8FF-4A81-BFFA-708E09E170BA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593A-5921-43D6-BA24-A87DB480EB22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6000"/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athy\Desktop\Imagenes para colorear\creepy-deep-sea-ocean-monster-game-backgrou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t="-9000" r="4000" b="-5000"/>
            </a:stretch>
          </a:blipFill>
        </p:spPr>
      </p:pic>
      <p:pic>
        <p:nvPicPr>
          <p:cNvPr id="1030" name="Picture 6" descr="C:\Users\Kathy\Desktop\Kit imprimible Empresarial Diamante\Mega Kit empresarial\Mega Kit parte 2\Personajes Disney\Buble Guppies\Buble Guppies (8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692696"/>
            <a:ext cx="2903836" cy="1348832"/>
          </a:xfrm>
          <a:prstGeom prst="rect">
            <a:avLst/>
          </a:prstGeom>
          <a:noFill/>
        </p:spPr>
      </p:pic>
      <p:pic>
        <p:nvPicPr>
          <p:cNvPr id="1031" name="Picture 7" descr="C:\Users\Kathy\Desktop\Imagenes para colorear\bubble-guppies-4f78ed5e7f45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429000"/>
            <a:ext cx="3581672" cy="2012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thy\Desktop\Imagenes para colorear\pintar-colorir-bubble-guppies-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  <p:pic>
        <p:nvPicPr>
          <p:cNvPr id="2053" name="Picture 5" descr="C:\Users\Kathy\Desktop\Imagenes para colorear\bubble-guppies-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bubble-guppies-dibujo-para-pin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4342586" cy="6048672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bubble-guppies-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0648"/>
            <a:ext cx="4283968" cy="6408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bubble-guppies-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4100" name="Picture 4" descr="C:\Users\Kathy\Desktop\Imagenes para colorear\dibujos-para-colorear-bubble-guppi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athy\Desktop\Imagenes para colorear\im718-Imprimir-dibujos-para-colorear---Bubble-Guppies-para-nilros-y-nilra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5125" name="Picture 5" descr="C:\Users\Kathy\Desktop\Imagenes para colorear\bubble-guppies-conduciendo-min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4</cp:revision>
  <dcterms:created xsi:type="dcterms:W3CDTF">2018-09-08T14:02:42Z</dcterms:created>
  <dcterms:modified xsi:type="dcterms:W3CDTF">2018-09-08T14:38:45Z</dcterms:modified>
</cp:coreProperties>
</file>