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30FF-8DB9-4A35-BA56-F4DDC84FE758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2D6B-759D-4E07-96E8-F85DBC8B9811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chemeClr val="tx2">
                  <a:lumMod val="60000"/>
                  <a:lumOff val="40000"/>
                </a:schemeClr>
              </a:gs>
              <a:gs pos="75000">
                <a:srgbClr val="FF000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0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290" name="Picture 2" descr="C:\Users\Kathy\Desktop\Kit imprimible Empresarial Diamante\Mega Kit empresarial\Mega Kit parte 2\Personajes Disney\Capitan america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1" y="-531439"/>
            <a:ext cx="3240359" cy="3240359"/>
          </a:xfrm>
          <a:prstGeom prst="rect">
            <a:avLst/>
          </a:prstGeom>
          <a:noFill/>
        </p:spPr>
      </p:pic>
      <p:pic>
        <p:nvPicPr>
          <p:cNvPr id="12291" name="Picture 3" descr="C:\Users\Kathy\Desktop\Kit imprimible Empresarial Diamante\Mega Kit empresarial\Mega Kit parte 2\Personajes Disney\Capitan america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348880"/>
            <a:ext cx="1800200" cy="1800200"/>
          </a:xfrm>
          <a:prstGeom prst="rect">
            <a:avLst/>
          </a:prstGeom>
          <a:noFill/>
        </p:spPr>
      </p:pic>
      <p:pic>
        <p:nvPicPr>
          <p:cNvPr id="12292" name="Picture 4" descr="C:\Users\Kathy\Desktop\Kit imprimible Empresarial Diamante\Mega Kit empresarial\Mega Kit parte 2\Personajes Disney\Capitan america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266579"/>
            <a:ext cx="2880320" cy="3591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2000" r="3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2000" t="2000" r="6000" b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2000" t="3000" r="2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2000" t="3000" r="2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3000" t="7000" r="3000" b="6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5000" t="11000" r="5000" b="1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2018-09-20T21:59:52Z</dcterms:created>
  <dcterms:modified xsi:type="dcterms:W3CDTF">2018-09-20T22:18:08Z</dcterms:modified>
</cp:coreProperties>
</file>