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21B-4CED-4171-81E4-5BC8F38DE2DF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9C-4FC6-4407-B8DC-A5A34B130EE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21B-4CED-4171-81E4-5BC8F38DE2DF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9C-4FC6-4407-B8DC-A5A34B130EE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21B-4CED-4171-81E4-5BC8F38DE2DF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9C-4FC6-4407-B8DC-A5A34B130EE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21B-4CED-4171-81E4-5BC8F38DE2DF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9C-4FC6-4407-B8DC-A5A34B130EE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21B-4CED-4171-81E4-5BC8F38DE2DF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9C-4FC6-4407-B8DC-A5A34B130EE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21B-4CED-4171-81E4-5BC8F38DE2DF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9C-4FC6-4407-B8DC-A5A34B130EE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21B-4CED-4171-81E4-5BC8F38DE2DF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9C-4FC6-4407-B8DC-A5A34B130EE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21B-4CED-4171-81E4-5BC8F38DE2DF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9C-4FC6-4407-B8DC-A5A34B130EE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21B-4CED-4171-81E4-5BC8F38DE2DF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9C-4FC6-4407-B8DC-A5A34B130EE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21B-4CED-4171-81E4-5BC8F38DE2DF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9C-4FC6-4407-B8DC-A5A34B130EE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221B-4CED-4171-81E4-5BC8F38DE2DF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9C-4FC6-4407-B8DC-A5A34B130EE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221B-4CED-4171-81E4-5BC8F38DE2DF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D3A9C-4FC6-4407-B8DC-A5A34B130EE0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FFE1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gradFill>
            <a:gsLst>
              <a:gs pos="10000">
                <a:srgbClr val="FFCDE6"/>
              </a:gs>
              <a:gs pos="25000">
                <a:srgbClr val="FFB3D9"/>
              </a:gs>
              <a:gs pos="50000">
                <a:srgbClr val="FFE1F0"/>
              </a:gs>
              <a:gs pos="100000">
                <a:srgbClr val="FFA7E2"/>
              </a:gs>
              <a:gs pos="100000">
                <a:srgbClr val="FFCDE6"/>
              </a:gs>
            </a:gsLst>
            <a:lin ang="5400000"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170" name="Picture 2" descr="C:\Users\Kathy\Desktop\Kit imprimible Empresarial Diamante\Mega Kit empresarial\Mega Kit parte 2\Personajes Disney\Frutillita\Frutillita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923276"/>
            <a:ext cx="3240360" cy="3934723"/>
          </a:xfrm>
          <a:prstGeom prst="rect">
            <a:avLst/>
          </a:prstGeom>
          <a:noFill/>
        </p:spPr>
      </p:pic>
      <p:pic>
        <p:nvPicPr>
          <p:cNvPr id="7172" name="Picture 4" descr="C:\Users\Kathy\Desktop\Kit imprimible Empresarial Diamante\Mega Kit empresarial\Mega Kit parte 2\Personajes Disney\Frutillita\Frutillita-3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88640"/>
            <a:ext cx="3826283" cy="1692299"/>
          </a:xfrm>
          <a:prstGeom prst="rect">
            <a:avLst/>
          </a:prstGeom>
          <a:noFill/>
        </p:spPr>
      </p:pic>
      <p:pic>
        <p:nvPicPr>
          <p:cNvPr id="7174" name="Picture 6" descr="C:\Users\Kathy\Desktop\Kit imprimible Empresarial Diamante\Mega Kit empresarial\Mega Kit parte 2\Personajes Disney\Frutillita\Frutillita-4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2276872"/>
            <a:ext cx="1656184" cy="1786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4000" t="1000" r="1000" b="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2000" t="-1000" r="-11000"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2000" r="-6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2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t="-2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1000" t="-2000" r="-2000" b="-8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2000" r="-2000" b="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5000" t="2000" b="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2018-09-20T22:56:08Z</dcterms:created>
  <dcterms:modified xsi:type="dcterms:W3CDTF">2018-09-20T23:09:04Z</dcterms:modified>
</cp:coreProperties>
</file>