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843C-33AA-407C-A343-E0E03EEFD5D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3B43-C177-4193-8D96-B3DEEDAB98DD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38000" b="-9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0" name="Picture 2" descr="C:\Users\Kathy\Desktop\Kit imprimible Empresarial Diamante\Mega Kit empresarial\Mega Kit parte 2\Personajes Disney\Hotwheels\Hotwheels-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32656"/>
            <a:ext cx="4499992" cy="1917157"/>
          </a:xfrm>
          <a:prstGeom prst="rect">
            <a:avLst/>
          </a:prstGeom>
          <a:noFill/>
        </p:spPr>
      </p:pic>
      <p:pic>
        <p:nvPicPr>
          <p:cNvPr id="2051" name="Picture 3" descr="C:\Users\Kathy\Desktop\Kit imprimible Empresarial Diamante\Mega Kit empresarial\Mega Kit parte 2\Personajes Disney\Hotwheels\Hotwheels-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952318"/>
            <a:ext cx="2448272" cy="1905682"/>
          </a:xfrm>
          <a:prstGeom prst="rect">
            <a:avLst/>
          </a:prstGeom>
          <a:noFill/>
        </p:spPr>
      </p:pic>
      <p:pic>
        <p:nvPicPr>
          <p:cNvPr id="2053" name="Picture 5" descr="C:\Users\Kathy\Desktop\Kit imprimible Empresarial Diamante\Mega Kit empresarial\Mega Kit parte 2\Personajes Disney\Hotwheels\Hotweels-1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293096"/>
            <a:ext cx="3816424" cy="2233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" r="-1000"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1000" t="-3000" r="-2000" b="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</cp:revision>
  <dcterms:created xsi:type="dcterms:W3CDTF">2018-09-21T02:32:44Z</dcterms:created>
  <dcterms:modified xsi:type="dcterms:W3CDTF">2018-09-21T02:42:09Z</dcterms:modified>
</cp:coreProperties>
</file>