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E6C2-97C1-473B-B76C-0061224A7D30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93EB-001F-48D3-B6CE-BCFC9765CCB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27984" y="0"/>
            <a:ext cx="471601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6000" contrast="36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Kit imprimible Empresarial Diamante\Mega Kit empresarial\Mega Kit parte 2\Personajes Disney\Hulk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060848"/>
            <a:ext cx="3168352" cy="3174558"/>
          </a:xfrm>
          <a:prstGeom prst="rect">
            <a:avLst/>
          </a:prstGeom>
          <a:noFill/>
        </p:spPr>
      </p:pic>
      <p:pic>
        <p:nvPicPr>
          <p:cNvPr id="1027" name="Picture 3" descr="C:\Users\Kathy\Desktop\Kit imprimible Empresarial Diamante\Mega Kit empresarial\Mega Kit parte 2\Personajes Disney\Hulk\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589240"/>
            <a:ext cx="3168352" cy="126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athy\Desktop\Imagenes para colorear\355ca222107be628ce303cf5039fe9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Imagenes para colorear\Powerful-hulk-coloring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athy\Desktop\Imagenes para colorear\Picture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100" name="Picture 4" descr="C:\Users\Kathy\Desktop\Imagenes para colorear\Picture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9508e10c567f51026ab9592ee1085933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</cp:revision>
  <dcterms:created xsi:type="dcterms:W3CDTF">2018-09-01T02:29:18Z</dcterms:created>
  <dcterms:modified xsi:type="dcterms:W3CDTF">2018-09-01T02:59:50Z</dcterms:modified>
</cp:coreProperties>
</file>