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4" autoAdjust="0"/>
    <p:restoredTop sz="94660"/>
  </p:normalViewPr>
  <p:slideViewPr>
    <p:cSldViewPr>
      <p:cViewPr varScale="1">
        <p:scale>
          <a:sx n="61" d="100"/>
          <a:sy n="61" d="100"/>
        </p:scale>
        <p:origin x="-7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3F4C-2E45-4275-B2BE-102A446AF16C}" type="datetimeFigureOut">
              <a:rPr lang="es-CL" smtClean="0"/>
              <a:pPr/>
              <a:t>11-09-2018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3DEE-4F0C-4046-BD7D-465C212ACBE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457200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Kathy\Desktop\Kit imprimible Empresarial Diamante\Mega Kit empresarial\Mega Kit parte 2\Personajes Disney\Sheriff callie\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2994" y="1196752"/>
            <a:ext cx="4025931" cy="3765999"/>
          </a:xfrm>
          <a:prstGeom prst="rect">
            <a:avLst/>
          </a:prstGeom>
          <a:noFill/>
        </p:spPr>
      </p:pic>
      <p:pic>
        <p:nvPicPr>
          <p:cNvPr id="1027" name="Picture 3" descr="C:\Users\Kathy\Desktop\Kit imprimible Empresarial Diamante\Mega Kit empresarial\Mega Kit parte 2\Personajes Disney\Sheriff callie\calliegangcactu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198163"/>
            <a:ext cx="3312368" cy="2659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sheriff-callie-en-el-oeste-para-pint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0"/>
            <a:ext cx="4499992" cy="6857999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1f987a7321d2a768000377c44a3e4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4499992" cy="6525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thy\Desktop\Imagenes para colorear\Colorear-la-sheriff-call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1179004" y="1179004"/>
            <a:ext cx="6858000" cy="4499992"/>
          </a:xfrm>
          <a:prstGeom prst="rect">
            <a:avLst/>
          </a:prstGeom>
          <a:noFill/>
        </p:spPr>
      </p:pic>
      <p:pic>
        <p:nvPicPr>
          <p:cNvPr id="5124" name="Picture 4" descr="C:\Users\Kathy\Desktop\Imagenes para colorear\177e2a28f7fda642baae6e0f92f3ca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04664"/>
            <a:ext cx="4499992" cy="6453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51facadc5c2383deb5e0e1b45a533a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16024"/>
            <a:ext cx="4427984" cy="6641976"/>
          </a:xfrm>
          <a:prstGeom prst="rect">
            <a:avLst/>
          </a:prstGeom>
          <a:noFill/>
        </p:spPr>
      </p:pic>
      <p:pic>
        <p:nvPicPr>
          <p:cNvPr id="3076" name="Picture 4" descr="C:\Users\Kathy\Desktop\Imagenes para colorear\d68c305c4707c5e871e83dc35d05ac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80"/>
            <a:ext cx="4932040" cy="6093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Imagenes para colorear\how-to-draw-Toby-from-Sheriff-Callies-Wild-West-step-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88640"/>
            <a:ext cx="4427984" cy="6669360"/>
          </a:xfrm>
          <a:prstGeom prst="rect">
            <a:avLst/>
          </a:prstGeom>
          <a:noFill/>
        </p:spPr>
      </p:pic>
      <p:pic>
        <p:nvPicPr>
          <p:cNvPr id="2053" name="Picture 5" descr="C:\Users\Kathy\Desktop\Imagenes para colorear\e7662ac9be5ddc20c715b36e0f1d672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32656"/>
            <a:ext cx="4499992" cy="630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8</cp:revision>
  <dcterms:created xsi:type="dcterms:W3CDTF">2018-09-03T18:31:55Z</dcterms:created>
  <dcterms:modified xsi:type="dcterms:W3CDTF">2018-09-11T23:40:50Z</dcterms:modified>
</cp:coreProperties>
</file>