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619" autoAdjust="0"/>
  </p:normalViewPr>
  <p:slideViewPr>
    <p:cSldViewPr>
      <p:cViewPr varScale="1">
        <p:scale>
          <a:sx n="58" d="100"/>
          <a:sy n="58" d="100"/>
        </p:scale>
        <p:origin x="-84" y="-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BD095-E5CD-4F6E-966E-369B3F01E5C6}" type="datetimeFigureOut">
              <a:rPr lang="es-CL" smtClean="0"/>
              <a:pPr/>
              <a:t>10-09-2018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7965E-1B56-43EC-9DC5-0620B33B22EA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BD095-E5CD-4F6E-966E-369B3F01E5C6}" type="datetimeFigureOut">
              <a:rPr lang="es-CL" smtClean="0"/>
              <a:pPr/>
              <a:t>10-09-2018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7965E-1B56-43EC-9DC5-0620B33B22EA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BD095-E5CD-4F6E-966E-369B3F01E5C6}" type="datetimeFigureOut">
              <a:rPr lang="es-CL" smtClean="0"/>
              <a:pPr/>
              <a:t>10-09-2018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7965E-1B56-43EC-9DC5-0620B33B22EA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BD095-E5CD-4F6E-966E-369B3F01E5C6}" type="datetimeFigureOut">
              <a:rPr lang="es-CL" smtClean="0"/>
              <a:pPr/>
              <a:t>10-09-2018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7965E-1B56-43EC-9DC5-0620B33B22EA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BD095-E5CD-4F6E-966E-369B3F01E5C6}" type="datetimeFigureOut">
              <a:rPr lang="es-CL" smtClean="0"/>
              <a:pPr/>
              <a:t>10-09-2018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7965E-1B56-43EC-9DC5-0620B33B22EA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BD095-E5CD-4F6E-966E-369B3F01E5C6}" type="datetimeFigureOut">
              <a:rPr lang="es-CL" smtClean="0"/>
              <a:pPr/>
              <a:t>10-09-2018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7965E-1B56-43EC-9DC5-0620B33B22EA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BD095-E5CD-4F6E-966E-369B3F01E5C6}" type="datetimeFigureOut">
              <a:rPr lang="es-CL" smtClean="0"/>
              <a:pPr/>
              <a:t>10-09-2018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7965E-1B56-43EC-9DC5-0620B33B22EA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BD095-E5CD-4F6E-966E-369B3F01E5C6}" type="datetimeFigureOut">
              <a:rPr lang="es-CL" smtClean="0"/>
              <a:pPr/>
              <a:t>10-09-2018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7965E-1B56-43EC-9DC5-0620B33B22EA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BD095-E5CD-4F6E-966E-369B3F01E5C6}" type="datetimeFigureOut">
              <a:rPr lang="es-CL" smtClean="0"/>
              <a:pPr/>
              <a:t>10-09-2018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7965E-1B56-43EC-9DC5-0620B33B22EA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BD095-E5CD-4F6E-966E-369B3F01E5C6}" type="datetimeFigureOut">
              <a:rPr lang="es-CL" smtClean="0"/>
              <a:pPr/>
              <a:t>10-09-2018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7965E-1B56-43EC-9DC5-0620B33B22EA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BD095-E5CD-4F6E-966E-369B3F01E5C6}" type="datetimeFigureOut">
              <a:rPr lang="es-CL" smtClean="0"/>
              <a:pPr/>
              <a:t>10-09-2018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7965E-1B56-43EC-9DC5-0620B33B22EA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BD095-E5CD-4F6E-966E-369B3F01E5C6}" type="datetimeFigureOut">
              <a:rPr lang="es-CL" smtClean="0"/>
              <a:pPr/>
              <a:t>10-09-2018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7965E-1B56-43EC-9DC5-0620B33B22EA}" type="slidenum">
              <a:rPr lang="es-CL" smtClean="0"/>
              <a:pPr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" name="2 Rectángulo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72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6" name="41 Imagen" descr="Imagenes (6)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62925">
            <a:off x="4550586" y="5798082"/>
            <a:ext cx="852002" cy="69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2 Rectángulo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gradFill>
            <a:gsLst>
              <a:gs pos="0">
                <a:srgbClr val="95B8E3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2 Rectángulo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72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030" name="Picture 6" descr="C:\Users\Kathy\Desktop\Kit imprimible Empresarial Diamante\Mega Kit empresarial\Mega Kit parte 2\Personajes Disney\Princesas Disney\La Sirenita Ariel\La sirenita-1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3621761"/>
            <a:ext cx="3744416" cy="3236239"/>
          </a:xfrm>
          <a:prstGeom prst="rect">
            <a:avLst/>
          </a:prstGeom>
          <a:noFill/>
        </p:spPr>
      </p:pic>
      <p:pic>
        <p:nvPicPr>
          <p:cNvPr id="1031" name="Picture 7" descr="C:\Users\Kathy\Desktop\Kit imprimible Empresarial Diamante\Mega Kit empresarial\Mega Kit parte 2\Personajes Disney\Princesas Disney\La Sirenita Ariel\La sirenita-1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63688" y="4869160"/>
            <a:ext cx="1512167" cy="1692764"/>
          </a:xfrm>
          <a:prstGeom prst="rect">
            <a:avLst/>
          </a:prstGeom>
          <a:noFill/>
        </p:spPr>
      </p:pic>
      <p:pic>
        <p:nvPicPr>
          <p:cNvPr id="1026" name="Picture 2" descr="C:\Users\Kathy\Desktop\Imagenes para colorear\logosirenita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64089" y="0"/>
            <a:ext cx="3168352" cy="20872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572000" y="-27384"/>
            <a:ext cx="457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" name="2 Rectángulo"/>
          <p:cNvSpPr/>
          <p:nvPr/>
        </p:nvSpPr>
        <p:spPr>
          <a:xfrm>
            <a:off x="0" y="-27384"/>
            <a:ext cx="4572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4098" name="Picture 2" descr="C:\Users\Kathy\Desktop\Imagenes para colorear\dibujos-para-colorear-princesas-disne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2992" y="692696"/>
            <a:ext cx="4501008" cy="61653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3075" name="Picture 3" descr="C:\Users\Kathy\Desktop\Imagenes para colorear\b8d4c07d5ff1458cb3523f20a34d5a1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9" y="1"/>
            <a:ext cx="4499992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Kathy\Desktop\Imagenes para colorear\La-Sirenita-2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0"/>
            <a:ext cx="4572000" cy="6858000"/>
          </a:xfrm>
          <a:prstGeom prst="rect">
            <a:avLst/>
          </a:prstGeom>
          <a:noFill/>
        </p:spPr>
      </p:pic>
      <p:sp>
        <p:nvSpPr>
          <p:cNvPr id="7" name="1 Rectángulo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Kathy</dc:creator>
  <cp:lastModifiedBy>Kathy</cp:lastModifiedBy>
  <cp:revision>7</cp:revision>
  <dcterms:created xsi:type="dcterms:W3CDTF">2018-08-31T23:31:58Z</dcterms:created>
  <dcterms:modified xsi:type="dcterms:W3CDTF">2018-09-10T14:26:02Z</dcterms:modified>
</cp:coreProperties>
</file>