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44" autoAdjust="0"/>
    <p:restoredTop sz="94660"/>
  </p:normalViewPr>
  <p:slideViewPr>
    <p:cSldViewPr>
      <p:cViewPr varScale="1">
        <p:scale>
          <a:sx n="71" d="100"/>
          <a:sy n="71" d="100"/>
        </p:scale>
        <p:origin x="-1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F4C-2E45-4275-B2BE-102A446AF16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DEE-4F0C-4046-BD7D-465C212ACBE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F4C-2E45-4275-B2BE-102A446AF16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DEE-4F0C-4046-BD7D-465C212ACBE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F4C-2E45-4275-B2BE-102A446AF16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DEE-4F0C-4046-BD7D-465C212ACBE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F4C-2E45-4275-B2BE-102A446AF16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DEE-4F0C-4046-BD7D-465C212ACBE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F4C-2E45-4275-B2BE-102A446AF16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DEE-4F0C-4046-BD7D-465C212ACBE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F4C-2E45-4275-B2BE-102A446AF16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DEE-4F0C-4046-BD7D-465C212ACBE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F4C-2E45-4275-B2BE-102A446AF16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DEE-4F0C-4046-BD7D-465C212ACBE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F4C-2E45-4275-B2BE-102A446AF16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DEE-4F0C-4046-BD7D-465C212ACBE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F4C-2E45-4275-B2BE-102A446AF16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DEE-4F0C-4046-BD7D-465C212ACBE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F4C-2E45-4275-B2BE-102A446AF16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DEE-4F0C-4046-BD7D-465C212ACBE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3F4C-2E45-4275-B2BE-102A446AF16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DEE-4F0C-4046-BD7D-465C212ACBE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3F4C-2E45-4275-B2BE-102A446AF16C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3DEE-4F0C-4046-BD7D-465C212ACBEC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4572003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" name="60 Imagen" descr="masha_5.png"/>
          <p:cNvPicPr>
            <a:picLocks noChangeAspect="1"/>
          </p:cNvPicPr>
          <p:nvPr/>
        </p:nvPicPr>
        <p:blipFill>
          <a:blip r:embed="rId4" cstate="print"/>
          <a:srcRect b="11429"/>
          <a:stretch>
            <a:fillRect/>
          </a:stretch>
        </p:blipFill>
        <p:spPr bwMode="auto">
          <a:xfrm>
            <a:off x="5148064" y="5057821"/>
            <a:ext cx="1168942" cy="1800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63 Imagen" descr="0_bb220_6aa1b6fe_XXXL.png"/>
          <p:cNvPicPr>
            <a:picLocks noChangeAspect="1"/>
          </p:cNvPicPr>
          <p:nvPr/>
        </p:nvPicPr>
        <p:blipFill>
          <a:blip r:embed="rId5" cstate="print"/>
          <a:srcRect b="35417"/>
          <a:stretch>
            <a:fillRect/>
          </a:stretch>
        </p:blipFill>
        <p:spPr bwMode="auto">
          <a:xfrm>
            <a:off x="6156177" y="4274430"/>
            <a:ext cx="2304256" cy="2583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 bwMode="auto">
          <a:xfrm>
            <a:off x="4788024" y="188640"/>
            <a:ext cx="43559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5400" dirty="0" smtClean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  <a:cs typeface="+mn-cs"/>
              </a:rPr>
              <a:t>M</a:t>
            </a:r>
            <a:r>
              <a:rPr lang="es-MX" sz="5400" dirty="0" smtClean="0">
                <a:ln w="19050">
                  <a:solidFill>
                    <a:schemeClr val="bg1"/>
                  </a:solidFill>
                </a:ln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  <a:cs typeface="+mn-cs"/>
              </a:rPr>
              <a:t>AS</a:t>
            </a:r>
            <a:r>
              <a:rPr lang="es-MX" sz="5400" dirty="0" smtClean="0">
                <a:ln w="19050">
                  <a:solidFill>
                    <a:schemeClr val="bg1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  <a:cs typeface="+mn-cs"/>
              </a:rPr>
              <a:t>H</a:t>
            </a:r>
            <a:r>
              <a:rPr lang="es-MX" sz="5400" dirty="0" smtClean="0">
                <a:ln w="19050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  <a:cs typeface="+mn-cs"/>
              </a:rPr>
              <a:t>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5400" dirty="0" smtClean="0">
                <a:ln w="19050">
                  <a:solidFill>
                    <a:schemeClr val="bg1"/>
                  </a:solidFill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  <a:cs typeface="+mn-cs"/>
              </a:rPr>
              <a:t>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5400" dirty="0" smtClean="0">
                <a:ln w="19050">
                  <a:solidFill>
                    <a:schemeClr val="bg1"/>
                  </a:solidFill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  <a:cs typeface="+mn-cs"/>
              </a:rPr>
              <a:t>E</a:t>
            </a:r>
            <a:r>
              <a:rPr lang="es-MX" sz="5400" dirty="0" smtClean="0">
                <a:ln w="19050">
                  <a:solidFill>
                    <a:schemeClr val="bg1"/>
                  </a:solidFill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  <a:cs typeface="+mn-cs"/>
              </a:rPr>
              <a:t>L </a:t>
            </a:r>
            <a:r>
              <a:rPr lang="es-MX" sz="5400" dirty="0">
                <a:ln w="19050">
                  <a:solidFill>
                    <a:schemeClr val="bg1"/>
                  </a:solidFill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  <a:cs typeface="+mn-cs"/>
              </a:rPr>
              <a:t>0</a:t>
            </a:r>
            <a:r>
              <a:rPr lang="es-MX" sz="5400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  <a:cs typeface="+mn-cs"/>
              </a:rPr>
              <a:t>S</a:t>
            </a:r>
            <a:r>
              <a:rPr lang="es-MX" sz="5400" dirty="0">
                <a:ln w="19050">
                  <a:solidFill>
                    <a:schemeClr val="bg1"/>
                  </a:solidFill>
                </a:ln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  <a:cs typeface="+mn-cs"/>
              </a:rPr>
              <a:t>0</a:t>
            </a:r>
            <a:r>
              <a:rPr lang="es-MX" sz="5400" dirty="0">
                <a:ln w="19050">
                  <a:solidFill>
                    <a:schemeClr val="bg1"/>
                  </a:solidFill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OBOLD" pitchFamily="2" charset="0"/>
                <a:cs typeface="+mn-cs"/>
              </a:rPr>
              <a:t> </a:t>
            </a:r>
            <a:endParaRPr lang="es-ES" sz="5400" dirty="0">
              <a:ln w="19050">
                <a:solidFill>
                  <a:schemeClr val="bg1"/>
                </a:solidFill>
              </a:ln>
              <a:solidFill>
                <a:srgbClr val="CC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OBOLD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thy\Desktop\Imagenes para colorear\Masha-para-colorear-354x5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27984" cy="6858000"/>
          </a:xfrm>
          <a:prstGeom prst="rect">
            <a:avLst/>
          </a:prstGeom>
          <a:noFill/>
        </p:spPr>
      </p:pic>
      <p:pic>
        <p:nvPicPr>
          <p:cNvPr id="1029" name="Picture 5" descr="C:\Users\Kathy\Desktop\Imagenes para colorear\masha-urso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7" y="0"/>
            <a:ext cx="449999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athy\Desktop\Imagenes para colorear\1c9576c140ddfc775b751815fc77bb9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4558558" cy="6858000"/>
          </a:xfrm>
          <a:prstGeom prst="rect">
            <a:avLst/>
          </a:prstGeom>
          <a:noFill/>
        </p:spPr>
      </p:pic>
      <p:pic>
        <p:nvPicPr>
          <p:cNvPr id="2052" name="Picture 4" descr="C:\Users\Kathy\Desktop\Imagenes para colorear\dibujo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0"/>
            <a:ext cx="464400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thy\Desktop\Imagenes para colorear\masha_oso_conej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4508345" cy="6858001"/>
          </a:xfrm>
          <a:prstGeom prst="rect">
            <a:avLst/>
          </a:prstGeom>
          <a:noFill/>
        </p:spPr>
      </p:pic>
      <p:pic>
        <p:nvPicPr>
          <p:cNvPr id="3075" name="Picture 3" descr="C:\Users\Kathy\Desktop\Imagenes para colorear\b915b334854d385973a146a1562767e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0"/>
            <a:ext cx="449999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athy\Desktop\Imagenes para colorear\bb207bf050c72f66f94e5ffb0a80e66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0"/>
            <a:ext cx="4499992" cy="6858000"/>
          </a:xfrm>
          <a:prstGeom prst="rect">
            <a:avLst/>
          </a:prstGeom>
          <a:noFill/>
        </p:spPr>
      </p:pic>
      <p:pic>
        <p:nvPicPr>
          <p:cNvPr id="4099" name="Picture 3" descr="C:\Users\Kathy\Desktop\Imagenes para colorear\Picture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47516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4</cp:revision>
  <dcterms:created xsi:type="dcterms:W3CDTF">2018-09-03T18:31:55Z</dcterms:created>
  <dcterms:modified xsi:type="dcterms:W3CDTF">2018-09-03T19:04:34Z</dcterms:modified>
</cp:coreProperties>
</file>