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CE81D-9093-458C-97EF-C61D02DB28E0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1A65-F13F-4FD7-9312-DE9CF00C92D8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4572003" cy="6858000"/>
          </a:xfrm>
          <a:prstGeom prst="rect">
            <a:avLst/>
          </a:prstGeom>
          <a:blipFill dpi="0" rotWithShape="1">
            <a:blip r:embed="rId2" cstate="print">
              <a:alphaModFix amt="9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 bwMode="auto">
          <a:xfrm>
            <a:off x="4572003" y="0"/>
            <a:ext cx="4571997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0" name="Picture 2" descr="C:\Users\Kathy\Desktop\Kit imprimible Empresarial Diamante\Mega Kit empresarial\Mega Kit parte 2\Personajes Disney\Mujer Maravilla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980728"/>
            <a:ext cx="3384376" cy="2838735"/>
          </a:xfrm>
          <a:prstGeom prst="rect">
            <a:avLst/>
          </a:prstGeom>
          <a:noFill/>
        </p:spPr>
      </p:pic>
      <p:pic>
        <p:nvPicPr>
          <p:cNvPr id="2051" name="Picture 3" descr="C:\Users\Kathy\Desktop\Kit imprimible Empresarial Diamante\Mega Kit empresarial\Mega Kit parte 2\Personajes Disney\Mujer Maravilla\irKjuDs2RNsW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437112"/>
            <a:ext cx="2592288" cy="2192103"/>
          </a:xfrm>
          <a:prstGeom prst="rect">
            <a:avLst/>
          </a:prstGeom>
          <a:noFill/>
        </p:spPr>
      </p:pic>
      <p:pic>
        <p:nvPicPr>
          <p:cNvPr id="2052" name="Picture 4" descr="C:\Users\Kathy\Desktop\Kit imprimible Empresarial Diamante\Mega Kit empresarial\Mega Kit parte 2\Personajes Disney\Mujer Maravilla\eacaed781510e2dbe53d6df36ee436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334013" cy="2232248"/>
          </a:xfrm>
          <a:prstGeom prst="rect">
            <a:avLst/>
          </a:prstGeom>
          <a:noFill/>
        </p:spPr>
      </p:pic>
      <p:pic>
        <p:nvPicPr>
          <p:cNvPr id="2053" name="Picture 5" descr="C:\Users\Kathy\Desktop\Kit imprimible Empresarial Diamante\Mega Kit empresarial\Mega Kit parte 2\Personajes Disney\Mujer Maravilla\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1700808"/>
            <a:ext cx="1296144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074" name="Picture 2" descr="C:\Users\Kathy\Desktop\Imagenes para colorear\9972b3a9b72f4fb22edb5185b01eda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1999" cy="6858000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1844eca0daf8f0c48742de2ac9d532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5B314D1-A79B-4C5F-834A-B3558B6552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9" y="-178"/>
            <a:ext cx="4429125" cy="6741546"/>
          </a:xfrm>
          <a:prstGeom prst="rect">
            <a:avLst/>
          </a:prstGeom>
        </p:spPr>
      </p:pic>
      <p:pic>
        <p:nvPicPr>
          <p:cNvPr id="4098" name="Picture 2" descr="C:\Users\Kathy\Desktop\Imagenes para colorear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1999" cy="6858000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dibujos-de-wonder-woman-para-colorear-e-imprimir-of-dibujos-de-la-mujer-maravilla-para-colorear-e-imprimi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2" name="Picture 2" descr="C:\Users\Kathy\Desktop\Imagenes para colorear\9af8f1ba52da4f6cea78786fb27452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5123" name="Picture 3" descr="C:\Users\Kathy\Desktop\Imagenes para colorear\a61799e0c303092cc5d2b5c3201d0b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708BF42E-B10D-474B-8693-953B3264E2E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7" y="534"/>
            <a:ext cx="4580099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27DE55CA-0C64-4520-88E8-C3495B2108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904" y="534"/>
            <a:ext cx="4578096" cy="6858000"/>
          </a:xfrm>
          <a:prstGeom prst="rect">
            <a:avLst/>
          </a:prstGeom>
        </p:spPr>
      </p:pic>
      <p:pic>
        <p:nvPicPr>
          <p:cNvPr id="6146" name="Picture 2" descr="C:\Users\Kathy\Desktop\Imagenes para colorear\abf0d977e07a3c8d67b9e08eb9196fd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6147" name="Picture 3" descr="C:\Users\Kathy\Desktop\Imagenes para colorear\Desenhos-para-colorir-da-Mulher-Maravilha-2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05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19</cp:revision>
  <dcterms:created xsi:type="dcterms:W3CDTF">2018-09-03T19:05:33Z</dcterms:created>
  <dcterms:modified xsi:type="dcterms:W3CDTF">2018-09-04T17:19:05Z</dcterms:modified>
</cp:coreProperties>
</file>