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2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675B-7F48-49DB-8C07-D72CED26D585}" type="datetimeFigureOut">
              <a:rPr lang="es-CL" smtClean="0"/>
              <a:t>02-09-2018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A2F1-67E9-4306-84DC-0C697410E4FF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675B-7F48-49DB-8C07-D72CED26D585}" type="datetimeFigureOut">
              <a:rPr lang="es-CL" smtClean="0"/>
              <a:t>02-09-2018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A2F1-67E9-4306-84DC-0C697410E4FF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675B-7F48-49DB-8C07-D72CED26D585}" type="datetimeFigureOut">
              <a:rPr lang="es-CL" smtClean="0"/>
              <a:t>02-09-2018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A2F1-67E9-4306-84DC-0C697410E4FF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675B-7F48-49DB-8C07-D72CED26D585}" type="datetimeFigureOut">
              <a:rPr lang="es-CL" smtClean="0"/>
              <a:t>02-09-2018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A2F1-67E9-4306-84DC-0C697410E4FF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675B-7F48-49DB-8C07-D72CED26D585}" type="datetimeFigureOut">
              <a:rPr lang="es-CL" smtClean="0"/>
              <a:t>02-09-2018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A2F1-67E9-4306-84DC-0C697410E4FF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675B-7F48-49DB-8C07-D72CED26D585}" type="datetimeFigureOut">
              <a:rPr lang="es-CL" smtClean="0"/>
              <a:t>02-09-2018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A2F1-67E9-4306-84DC-0C697410E4FF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675B-7F48-49DB-8C07-D72CED26D585}" type="datetimeFigureOut">
              <a:rPr lang="es-CL" smtClean="0"/>
              <a:t>02-09-2018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A2F1-67E9-4306-84DC-0C697410E4FF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675B-7F48-49DB-8C07-D72CED26D585}" type="datetimeFigureOut">
              <a:rPr lang="es-CL" smtClean="0"/>
              <a:t>02-09-2018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A2F1-67E9-4306-84DC-0C697410E4FF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675B-7F48-49DB-8C07-D72CED26D585}" type="datetimeFigureOut">
              <a:rPr lang="es-CL" smtClean="0"/>
              <a:t>02-09-2018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A2F1-67E9-4306-84DC-0C697410E4FF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675B-7F48-49DB-8C07-D72CED26D585}" type="datetimeFigureOut">
              <a:rPr lang="es-CL" smtClean="0"/>
              <a:t>02-09-2018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A2F1-67E9-4306-84DC-0C697410E4FF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675B-7F48-49DB-8C07-D72CED26D585}" type="datetimeFigureOut">
              <a:rPr lang="es-CL" smtClean="0"/>
              <a:t>02-09-2018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A2F1-67E9-4306-84DC-0C697410E4FF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5675B-7F48-49DB-8C07-D72CED26D585}" type="datetimeFigureOut">
              <a:rPr lang="es-CL" smtClean="0"/>
              <a:t>02-09-2018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9A2F1-67E9-4306-84DC-0C697410E4FF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2 Rectángulo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33" name="Picture 9" descr="C:\Users\Kathy\Desktop\Pocoyo\6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4743583"/>
            <a:ext cx="2448272" cy="2114417"/>
          </a:xfrm>
          <a:prstGeom prst="rect">
            <a:avLst/>
          </a:prstGeom>
          <a:noFill/>
        </p:spPr>
      </p:pic>
      <p:pic>
        <p:nvPicPr>
          <p:cNvPr id="1035" name="Picture 11" descr="C:\Users\Kathy\Desktop\Pocoyo\pocoyo-en-Italiapn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7984" y="1628800"/>
            <a:ext cx="4896544" cy="36006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27384"/>
            <a:ext cx="457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052" name="Picture 4" descr="C:\Users\Kathy\Desktop\Imagenes para colorear\imagenes-de-pocoyo-para-pintar-cumpleaño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athy\Desktop\Imagenes para colorear\pocoyo-con-frut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4572000" cy="6857999"/>
          </a:xfrm>
          <a:prstGeom prst="rect">
            <a:avLst/>
          </a:prstGeom>
          <a:noFill/>
        </p:spPr>
      </p:pic>
      <p:pic>
        <p:nvPicPr>
          <p:cNvPr id="3078" name="Picture 6" descr="C:\Users\Kathy\Desktop\Imagenes para colorear\dibujo-pocoyo-con-paragua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5122" name="Picture 2" descr="C:\Users\Kathy\Desktop\Imagenes para colorear\dibujo-pocoyo-con-huevos-de-pascu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571999" cy="6858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Kathy\Desktop\Imagenes para colorear\Imagen-de-Pocoyo-sentado-dibujando-para-colorear-imprimir-y-recort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644008" cy="6858000"/>
          </a:xfrm>
          <a:prstGeom prst="rect">
            <a:avLst/>
          </a:prstGeom>
          <a:noFill/>
        </p:spPr>
      </p:pic>
      <p:pic>
        <p:nvPicPr>
          <p:cNvPr id="4099" name="Picture 3" descr="C:\Users\Kathy\Desktop\Imagenes para colorear\pato-para-imprimi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6</cp:revision>
  <dcterms:created xsi:type="dcterms:W3CDTF">2018-09-02T21:40:07Z</dcterms:created>
  <dcterms:modified xsi:type="dcterms:W3CDTF">2018-09-02T22:31:38Z</dcterms:modified>
</cp:coreProperties>
</file>