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E17D8-4BE6-427A-BE4F-62352CD2ABA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3F09E-BC01-46B4-AB25-185D9971543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3F09E-BC01-46B4-AB25-185D9971543F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4A-249A-4AA6-8454-4659FFFBB772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43C9-4253-45B1-A82A-CD522419606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8" name="Picture 4" descr="C:\Users\Kathy\Desktop\Kit imprimible Empresarial Diamante\Mega Kit empresarial\Mega Kit parte 2\Personajes Disney\Princesas Disney\La Bella y La Bestia\Imagenes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706" y="0"/>
            <a:ext cx="4549294" cy="68580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l="4000"/>
            </a:stretch>
          </a:blipFill>
        </p:spPr>
      </p:pic>
      <p:pic>
        <p:nvPicPr>
          <p:cNvPr id="1029" name="Picture 5" descr="C:\Users\Kathy\Desktop\Kit imprimible Empresarial Diamante\Mega Kit empresarial\Mega Kit parte 2\Personajes Disney\Princesas Disney\La Bella y La Bestia\Imagenes\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1030" name="Picture 6" descr="C:\Users\Kathy\Desktop\Kit imprimible Empresarial Diamante\Mega Kit empresarial\Mega Kit parte 2\Personajes Disney\Princesas Disney\La Bella y La Bestia\Imagenes\2 - cop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1" y="0"/>
            <a:ext cx="4572000" cy="6858000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acks de papeles\Papers7\DS_CherryBlossom_Paper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2" name="Picture 8" descr="C:\Users\Kathy\Desktop\Kit imprimible Empresarial Diamante\Mega Kit empresarial\Mega Kit parte 2\Packs de papeles\Papers7\DS_CherryBlossom_Paper5.jpg"/>
          <p:cNvPicPr>
            <a:picLocks noChangeAspect="1" noChangeArrowheads="1"/>
          </p:cNvPicPr>
          <p:nvPr/>
        </p:nvPicPr>
        <p:blipFill>
          <a:blip r:embed="rId8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457199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4" descr="C:\Users\Kathy\Desktop\Kit imprimible Empresarial Diamante\Mega Kit empresarial\Mega Kit parte 2\Personajes Disney\Sofia Princesita\SofiaTheFirst_Final_11121221335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0"/>
            <a:ext cx="3614309" cy="2448272"/>
          </a:xfrm>
          <a:prstGeom prst="rect">
            <a:avLst/>
          </a:prstGeom>
          <a:noFill/>
        </p:spPr>
      </p:pic>
      <p:pic>
        <p:nvPicPr>
          <p:cNvPr id="5" name="Picture 5" descr="C:\Users\Kathy\Desktop\Kit imprimible Empresarial Diamante\Mega Kit empresarial\Mega Kit parte 2\Personajes Disney\Sofia Princesita\Sofia Princesita (6)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92080" y="2991094"/>
            <a:ext cx="3442419" cy="3866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Kathy\Desktop\Imagenes para colorear\7dfac887defd93be89075bf1d52b9aa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60" name="Picture 12" descr="C:\Users\Kathy\Desktop\Imagenes para colorear\ee711b5b6ecf1dea08acadd61dc96f0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56076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5" name="Picture 7" descr="C:\Users\Kathy\Desktop\Imagenes para colorear\e0fe1fc481e51d98577fea094a68b4a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Kathy\Desktop\Imagenes para colorear\6816ae64e0ed91db7e7de0a5280bbb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7" descr="C:\Users\Kathy\Desktop\Imagenes para colorear\e0fe1fc481e51d98577fea094a68b4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12" descr="C:\Users\Kathy\Desktop\Imagenes para colorear\ee711b5b6ecf1dea08acadd61dc96f0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athy\Desktop\Imagenes para colorear\b9f73d43836ceab91725e4a6745b74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 descr="C:\Users\Kathy\Desktop\Imagenes para colorear\7405fd4be64a6d5b2f8c19a3fb4a6e7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55cfd92573adf259c0b6ec41125e69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 descr="C:\Users\Kathy\Desktop\Imagenes para colorear\3c1d925f25a4ffaf1c6c35e32ceb43e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43</cp:revision>
  <dcterms:created xsi:type="dcterms:W3CDTF">2018-09-10T17:45:19Z</dcterms:created>
  <dcterms:modified xsi:type="dcterms:W3CDTF">2018-09-12T00:57:52Z</dcterms:modified>
</cp:coreProperties>
</file>