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30D0-3D15-41BA-BF03-789BC99B7574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FFB-B5A1-4A33-81FD-1EF2EF0E3D1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-14000" t="-7000" r="-19000"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100" name="Picture 4" descr="C:\Users\Kathy\Desktop\KiT PRODUCTOS Fiestas\Kits 1 (Mail 1)\1. Kit imagenes transparentes PNG\personajes_comerciales6\personajes_comerciales6\personajes_comerciales6\ralph_el_demoledor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77072"/>
            <a:ext cx="2140890" cy="2780928"/>
          </a:xfrm>
          <a:prstGeom prst="rect">
            <a:avLst/>
          </a:prstGeom>
          <a:noFill/>
        </p:spPr>
      </p:pic>
      <p:pic>
        <p:nvPicPr>
          <p:cNvPr id="4101" name="Picture 5" descr="C:\Users\Kathy\Desktop\KiT PRODUCTOS Fiestas\Kits 1 (Mail 1)\1. Kit imagenes transparentes PNG\personajes_comerciales6\personajes_comerciales6\personajes_comerciales6\ralph_el_demoledor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233524"/>
            <a:ext cx="936104" cy="1624476"/>
          </a:xfrm>
          <a:prstGeom prst="rect">
            <a:avLst/>
          </a:prstGeom>
          <a:noFill/>
        </p:spPr>
      </p:pic>
      <p:pic>
        <p:nvPicPr>
          <p:cNvPr id="4102" name="Picture 6" descr="C:\Users\Kathy\Desktop\KiT PRODUCTOS Fiestas\Kits 1 (Mail 1)\1. Kit imagenes transparentes PNG\personajes_comerciales6\personajes_comerciales6\personajes_comerciales6\ralph_el_demoledor\RALPH 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0"/>
            <a:ext cx="3582773" cy="2492896"/>
          </a:xfrm>
          <a:prstGeom prst="rect">
            <a:avLst/>
          </a:prstGeom>
          <a:noFill/>
        </p:spPr>
      </p:pic>
      <p:pic>
        <p:nvPicPr>
          <p:cNvPr id="4103" name="Picture 7" descr="C:\Users\Kathy\Desktop\KiT PRODUCTOS Fiestas\Kits 1 (Mail 1)\1. Kit imagenes transparentes PNG\personajes_comerciales6\personajes_comerciales6\personajes_comerciales6\ralph_el_demoledor\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7496" y="3643961"/>
            <a:ext cx="4536504" cy="3214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2018-09-20T05:30:32Z</dcterms:created>
  <dcterms:modified xsi:type="dcterms:W3CDTF">2018-09-20T05:38:11Z</dcterms:modified>
</cp:coreProperties>
</file>