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D138-9527-41F5-9842-EC00DC58FF10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9E0F-EEF7-4B55-A84D-841EA6FBE0DD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BD0CCB6-DD5F-46FF-B68E-C66C05D7D6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6" y="0"/>
            <a:ext cx="457809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pic>
      <p:pic>
        <p:nvPicPr>
          <p:cNvPr id="1029" name="Picture 5" descr="C:\Users\Kathy\Desktop\Kit imprimible Empresarial Diamante\Mega Kit empresarial\Mega Kit parte 2\Personajes Disney\Spiderman\Spiderman (45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429000"/>
            <a:ext cx="3734040" cy="2947558"/>
          </a:xfrm>
          <a:prstGeom prst="rect">
            <a:avLst/>
          </a:prstGeom>
          <a:noFill/>
        </p:spPr>
      </p:pic>
      <p:pic>
        <p:nvPicPr>
          <p:cNvPr id="1030" name="Picture 6" descr="C:\Users\Kathy\Desktop\Kit imprimible Empresarial Diamante\Mega Kit empresarial\Mega Kit parte 2\Personajes Disney\Spiderman\Spiderman (58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0"/>
            <a:ext cx="3515500" cy="1484784"/>
          </a:xfrm>
          <a:prstGeom prst="rect">
            <a:avLst/>
          </a:prstGeom>
          <a:noFill/>
        </p:spPr>
      </p:pic>
      <p:pic>
        <p:nvPicPr>
          <p:cNvPr id="1031" name="Picture 7" descr="C:\Users\Kathy\Desktop\Kit imprimible Empresarial Diamante\Mega Kit empresarial\Mega Kit parte 2\Personajes Disney\Spiderman\Spiderman (64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484784"/>
            <a:ext cx="3556203" cy="3415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19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69C3275-1085-4B30-A267-E471D42A1C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54" y="0"/>
            <a:ext cx="4578096" cy="6858000"/>
          </a:xfrm>
          <a:prstGeom prst="rect">
            <a:avLst/>
          </a:prstGeom>
        </p:spPr>
      </p:pic>
      <p:pic>
        <p:nvPicPr>
          <p:cNvPr id="3074" name="Picture 2" descr="C:\Users\Kathy\Desktop\Imagenes para colorear\c114dafe70eaa644fa202942adff54f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4294095" cy="6480720"/>
          </a:xfrm>
          <a:prstGeom prst="rect">
            <a:avLst/>
          </a:prstGeom>
          <a:noFill/>
        </p:spPr>
      </p:pic>
      <p:pic>
        <p:nvPicPr>
          <p:cNvPr id="3076" name="Picture 4" descr="C:\Users\Kathy\Desktop\Imagenes para colorear\b590529bf6bc27e34f84aa9b0ffe52a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2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3A0CCC26-E911-49C7-9D1B-071E940D91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1" y="0"/>
            <a:ext cx="4578096" cy="6858000"/>
          </a:xfrm>
          <a:prstGeom prst="rect">
            <a:avLst/>
          </a:prstGeom>
        </p:spPr>
      </p:pic>
      <p:pic>
        <p:nvPicPr>
          <p:cNvPr id="2053" name="Picture 5" descr="C:\Users\Kathy\Desktop\Imagenes para colorear\homem-aranha-1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  <p:pic>
        <p:nvPicPr>
          <p:cNvPr id="2054" name="Picture 6" descr="C:\Users\Kathy\Desktop\Imagenes para colorear\Spiderman-hombre-arana-esperand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780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83A4328-7B99-4A69-8858-9669C54A75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1" y="-13534"/>
            <a:ext cx="4578096" cy="6858000"/>
          </a:xfrm>
          <a:prstGeom prst="rect">
            <a:avLst/>
          </a:prstGeom>
        </p:spPr>
      </p:pic>
      <p:pic>
        <p:nvPicPr>
          <p:cNvPr id="4098" name="Picture 2" descr="C:\Users\Kathy\Desktop\Imagenes para colorear\spiderma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</p:spPr>
      </p:pic>
      <p:pic>
        <p:nvPicPr>
          <p:cNvPr id="4100" name="Picture 4" descr="C:\Users\Kathy\Desktop\Imagenes para colorear\spiderman-ragnatele-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41585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12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97D1669-BF56-443B-877B-8696DC1CDE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246" y="0"/>
            <a:ext cx="4578096" cy="6858000"/>
          </a:xfrm>
          <a:prstGeom prst="rect">
            <a:avLst/>
          </a:prstGeom>
        </p:spPr>
      </p:pic>
      <p:pic>
        <p:nvPicPr>
          <p:cNvPr id="5122" name="Picture 2" descr="C:\Users\Kathy\Desktop\Imagenes para colorear\ultimate-spiderman-coloring-pages-amazing-spider-man-2-top-le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99992" cy="6858000"/>
          </a:xfrm>
          <a:prstGeom prst="rect">
            <a:avLst/>
          </a:prstGeom>
          <a:noFill/>
        </p:spPr>
      </p:pic>
      <p:pic>
        <p:nvPicPr>
          <p:cNvPr id="5123" name="Picture 3" descr="C:\Users\Kathy\Desktop\Imagenes para colorear\dibujos-colorear-spiderm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952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6</cp:revision>
  <dcterms:created xsi:type="dcterms:W3CDTF">2018-09-07T19:05:57Z</dcterms:created>
  <dcterms:modified xsi:type="dcterms:W3CDTF">2018-09-07T20:03:46Z</dcterms:modified>
</cp:coreProperties>
</file>