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9635-67F2-4C49-87F1-7E0FEF2CC20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751D-3453-4E00-B2A6-BCB5DBA75547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99FF99"/>
              </a:gs>
              <a:gs pos="25000">
                <a:srgbClr val="CCFFCC"/>
              </a:gs>
              <a:gs pos="75000">
                <a:srgbClr val="66FF99"/>
              </a:gs>
              <a:gs pos="100000">
                <a:srgbClr val="CCFFCC"/>
              </a:gs>
            </a:gsLst>
            <a:lin ang="16200000" scaled="0"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r="-2000"/>
            </a:stretch>
          </a:blip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267" name="Picture 3" descr="C:\Users\Kathy\Desktop\Kit imprimible Empresarial Diamante\Mega Kit empresarial\Mega Kit parte 2\Personajes Disney\Tinkerbell\Tinker-Bell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844824"/>
            <a:ext cx="2682077" cy="3744416"/>
          </a:xfrm>
          <a:prstGeom prst="rect">
            <a:avLst/>
          </a:prstGeom>
          <a:noFill/>
        </p:spPr>
      </p:pic>
      <p:pic>
        <p:nvPicPr>
          <p:cNvPr id="11268" name="Picture 4" descr="C:\Users\Kathy\Desktop\Kit imprimible Empresarial Diamante\Mega Kit empresarial\Mega Kit parte 2\Personajes Disney\Tinkerbell\Tinker-Bell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268760"/>
            <a:ext cx="2588635" cy="3377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1000" r="5000" b="9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t="-1000" r="5000" b="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-1000" t="-1000" r="-2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5000" t="11000" r="5000" b="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000" t="5000" r="5000" b="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2018-09-20T22:18:26Z</dcterms:created>
  <dcterms:modified xsi:type="dcterms:W3CDTF">2018-09-20T22:29:19Z</dcterms:modified>
</cp:coreProperties>
</file>