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2" r:id="rId5"/>
    <p:sldId id="270" r:id="rId6"/>
    <p:sldId id="267" r:id="rId7"/>
    <p:sldId id="264" r:id="rId8"/>
    <p:sldId id="268" r:id="rId9"/>
    <p:sldId id="271" r:id="rId10"/>
    <p:sldId id="269" r:id="rId11"/>
    <p:sldId id="272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71EA6BE-92DE-4225-90D6-B2DCDDA3A3BA}" type="datetimeFigureOut">
              <a:rPr lang="sk-SK" smtClean="0"/>
              <a:pPr/>
              <a:t>9. 5. 2016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172748F-4463-4B08-B041-9E8A0E05393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88224" y="5301208"/>
            <a:ext cx="7406640" cy="1752600"/>
          </a:xfrm>
        </p:spPr>
        <p:txBody>
          <a:bodyPr/>
          <a:lstStyle/>
          <a:p>
            <a:r>
              <a:rPr lang="sk-SK" dirty="0" smtClean="0"/>
              <a:t>PB173 projekt</a:t>
            </a:r>
            <a:endParaRPr lang="sk-SK" dirty="0"/>
          </a:p>
        </p:txBody>
      </p:sp>
      <p:pic>
        <p:nvPicPr>
          <p:cNvPr id="4" name="Obrázok 3" descr="messec_logo_githu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000" y="1440000"/>
            <a:ext cx="7112000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/>
          <a:lstStyle/>
          <a:p>
            <a:r>
              <a:rPr lang="sk-SK" dirty="0" err="1" smtClean="0"/>
              <a:t>Client-Client</a:t>
            </a:r>
            <a:r>
              <a:rPr lang="sk-SK" dirty="0" smtClean="0"/>
              <a:t> II.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1447800"/>
            <a:ext cx="7848872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sk-SK" sz="2400" dirty="0" err="1" smtClean="0"/>
              <a:t>E</a:t>
            </a:r>
            <a:r>
              <a:rPr lang="sk-SK" sz="2400" baseline="-25000" dirty="0" err="1" smtClean="0"/>
              <a:t>kA</a:t>
            </a:r>
            <a:r>
              <a:rPr lang="sk-SK" sz="2400" dirty="0" smtClean="0"/>
              <a:t>(IP</a:t>
            </a:r>
            <a:r>
              <a:rPr lang="sk-SK" sz="2400" baseline="-25000" dirty="0" smtClean="0"/>
              <a:t>B</a:t>
            </a:r>
            <a:r>
              <a:rPr lang="sk-SK" sz="2400" dirty="0" smtClean="0"/>
              <a:t>|| </a:t>
            </a:r>
            <a:r>
              <a:rPr lang="sk-SK" sz="2400" dirty="0" err="1" smtClean="0"/>
              <a:t>port</a:t>
            </a:r>
            <a:r>
              <a:rPr lang="sk-SK" sz="2400" baseline="-25000" dirty="0" err="1" smtClean="0"/>
              <a:t>B</a:t>
            </a:r>
            <a:r>
              <a:rPr lang="sk-SK" sz="2400" baseline="-25000" dirty="0" smtClean="0"/>
              <a:t> </a:t>
            </a:r>
            <a:r>
              <a:rPr lang="sk-SK" sz="2400" dirty="0" smtClean="0"/>
              <a:t>|| </a:t>
            </a:r>
            <a:r>
              <a:rPr lang="sk-SK" sz="2400" dirty="0" err="1" smtClean="0"/>
              <a:t>Key</a:t>
            </a:r>
            <a:r>
              <a:rPr lang="sk-SK" sz="2400" dirty="0" smtClean="0"/>
              <a:t> || </a:t>
            </a:r>
            <a:r>
              <a:rPr lang="sk-SK" sz="2400" dirty="0" err="1" smtClean="0"/>
              <a:t>rand</a:t>
            </a:r>
            <a:r>
              <a:rPr lang="sk-SK" sz="2400" dirty="0" smtClean="0"/>
              <a:t>) || </a:t>
            </a:r>
            <a:r>
              <a:rPr lang="sk-SK" sz="2400" dirty="0" err="1" smtClean="0"/>
              <a:t>E</a:t>
            </a:r>
            <a:r>
              <a:rPr lang="sk-SK" sz="2400" baseline="-25000" dirty="0" err="1" smtClean="0"/>
              <a:t>kB</a:t>
            </a:r>
            <a:r>
              <a:rPr lang="sk-SK" sz="2400" dirty="0" smtClean="0"/>
              <a:t>( </a:t>
            </a:r>
            <a:r>
              <a:rPr lang="sk-SK" sz="2400" dirty="0" err="1" smtClean="0"/>
              <a:t>Key</a:t>
            </a:r>
            <a:r>
              <a:rPr lang="sk-SK" sz="2400" dirty="0" smtClean="0"/>
              <a:t> || </a:t>
            </a:r>
            <a:r>
              <a:rPr lang="sk-SK" sz="2400" dirty="0" err="1" smtClean="0"/>
              <a:t>rand</a:t>
            </a:r>
            <a:r>
              <a:rPr lang="sk-SK" sz="2400" dirty="0" smtClean="0"/>
              <a:t> || </a:t>
            </a:r>
            <a:r>
              <a:rPr lang="sk-SK" sz="2400" dirty="0" err="1" smtClean="0"/>
              <a:t>name</a:t>
            </a:r>
            <a:r>
              <a:rPr lang="sk-SK" sz="2400" baseline="-25000" dirty="0" err="1" smtClean="0"/>
              <a:t>A</a:t>
            </a:r>
            <a:r>
              <a:rPr lang="sk-SK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sk-SK" sz="2800" dirty="0" smtClean="0"/>
              <a:t>A </a:t>
            </a:r>
            <a:r>
              <a:rPr lang="sk-SK" sz="2800" dirty="0" err="1" smtClean="0"/>
              <a:t>sends</a:t>
            </a:r>
            <a:r>
              <a:rPr lang="sk-SK" sz="2800" dirty="0" smtClean="0"/>
              <a:t> </a:t>
            </a:r>
            <a:r>
              <a:rPr lang="sk-SK" sz="2800" dirty="0" err="1" smtClean="0"/>
              <a:t>E</a:t>
            </a:r>
            <a:r>
              <a:rPr lang="sk-SK" sz="2800" baseline="-25000" dirty="0" err="1" smtClean="0"/>
              <a:t>kB</a:t>
            </a:r>
            <a:r>
              <a:rPr lang="sk-SK" sz="2800" dirty="0" smtClean="0"/>
              <a:t>( </a:t>
            </a:r>
            <a:r>
              <a:rPr lang="sk-SK" sz="2800" dirty="0" err="1" smtClean="0"/>
              <a:t>Key</a:t>
            </a:r>
            <a:r>
              <a:rPr lang="sk-SK" sz="2800" dirty="0" smtClean="0"/>
              <a:t> || </a:t>
            </a:r>
            <a:r>
              <a:rPr lang="sk-SK" sz="2800" dirty="0" err="1" smtClean="0"/>
              <a:t>rand</a:t>
            </a:r>
            <a:r>
              <a:rPr lang="sk-SK" sz="2800" dirty="0" smtClean="0"/>
              <a:t> || </a:t>
            </a:r>
            <a:r>
              <a:rPr lang="sk-SK" sz="2800" dirty="0" err="1" smtClean="0"/>
              <a:t>name</a:t>
            </a:r>
            <a:r>
              <a:rPr lang="sk-SK" sz="2800" baseline="-25000" dirty="0" err="1" smtClean="0"/>
              <a:t>A</a:t>
            </a:r>
            <a:r>
              <a:rPr lang="sk-SK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sk-SK" sz="2800" dirty="0" err="1" smtClean="0"/>
              <a:t>Diffie-Hellman</a:t>
            </a:r>
            <a:r>
              <a:rPr lang="sk-SK" sz="2800" dirty="0" smtClean="0"/>
              <a:t> (</a:t>
            </a:r>
            <a:r>
              <a:rPr lang="sk-SK" sz="2800" dirty="0" err="1" smtClean="0"/>
              <a:t>encrypted</a:t>
            </a:r>
            <a:r>
              <a:rPr lang="sk-SK" sz="2800" dirty="0" smtClean="0"/>
              <a:t> </a:t>
            </a:r>
            <a:r>
              <a:rPr lang="sk-SK" sz="2800" dirty="0" err="1" smtClean="0"/>
              <a:t>with</a:t>
            </a:r>
            <a:r>
              <a:rPr lang="sk-SK" sz="2800" dirty="0" smtClean="0"/>
              <a:t> </a:t>
            </a:r>
            <a:r>
              <a:rPr lang="sk-SK" sz="2800" dirty="0" err="1" smtClean="0"/>
              <a:t>Key</a:t>
            </a:r>
            <a:r>
              <a:rPr lang="sk-SK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A </a:t>
            </a:r>
            <a:r>
              <a:rPr lang="sk-SK" sz="2400" dirty="0" err="1" smtClean="0"/>
              <a:t>sends</a:t>
            </a:r>
            <a:r>
              <a:rPr lang="sk-SK" sz="2400" dirty="0" smtClean="0"/>
              <a:t> (</a:t>
            </a:r>
            <a:r>
              <a:rPr lang="sk-SK" sz="2400" dirty="0" err="1" smtClean="0"/>
              <a:t>encrypted</a:t>
            </a:r>
            <a:r>
              <a:rPr lang="sk-SK" sz="2400" dirty="0" smtClean="0"/>
              <a:t> </a:t>
            </a:r>
            <a:r>
              <a:rPr lang="sk-SK" sz="2400" dirty="0" err="1" smtClean="0"/>
              <a:t>with</a:t>
            </a:r>
            <a:r>
              <a:rPr lang="sk-SK" sz="2400" dirty="0" smtClean="0"/>
              <a:t> </a:t>
            </a:r>
            <a:r>
              <a:rPr lang="sk-SK" sz="2400" dirty="0" err="1" smtClean="0"/>
              <a:t>DH-key</a:t>
            </a:r>
            <a:r>
              <a:rPr lang="sk-SK" sz="2400" dirty="0" smtClean="0"/>
              <a:t>)  </a:t>
            </a:r>
            <a:r>
              <a:rPr lang="sk-SK" sz="2400" dirty="0" err="1" smtClean="0"/>
              <a:t>first</a:t>
            </a:r>
            <a:r>
              <a:rPr lang="sk-SK" sz="2400" dirty="0" smtClean="0"/>
              <a:t> 16b </a:t>
            </a:r>
            <a:r>
              <a:rPr lang="sk-SK" sz="2400" dirty="0" err="1" smtClean="0"/>
              <a:t>of</a:t>
            </a:r>
            <a:r>
              <a:rPr lang="sk-SK" sz="2400" dirty="0" smtClean="0"/>
              <a:t> </a:t>
            </a:r>
            <a:r>
              <a:rPr lang="sk-SK" sz="2400" dirty="0" err="1" smtClean="0"/>
              <a:t>rand</a:t>
            </a:r>
            <a:endParaRPr lang="sk-SK" sz="2400" dirty="0" smtClean="0"/>
          </a:p>
          <a:p>
            <a:pPr>
              <a:lnSpc>
                <a:spcPct val="150000"/>
              </a:lnSpc>
            </a:pPr>
            <a:r>
              <a:rPr lang="sk-SK" sz="2400" dirty="0" smtClean="0"/>
              <a:t>B </a:t>
            </a:r>
            <a:r>
              <a:rPr lang="sk-SK" sz="2400" dirty="0" err="1" smtClean="0"/>
              <a:t>sends</a:t>
            </a:r>
            <a:r>
              <a:rPr lang="sk-SK" sz="2400" dirty="0" smtClean="0"/>
              <a:t> (</a:t>
            </a:r>
            <a:r>
              <a:rPr lang="sk-SK" sz="2400" dirty="0" err="1" smtClean="0"/>
              <a:t>encrypted</a:t>
            </a:r>
            <a:r>
              <a:rPr lang="sk-SK" sz="2400" dirty="0" smtClean="0"/>
              <a:t> </a:t>
            </a:r>
            <a:r>
              <a:rPr lang="sk-SK" sz="2400" dirty="0" err="1" smtClean="0"/>
              <a:t>with</a:t>
            </a:r>
            <a:r>
              <a:rPr lang="sk-SK" sz="2400" dirty="0" smtClean="0"/>
              <a:t> </a:t>
            </a:r>
            <a:r>
              <a:rPr lang="sk-SK" sz="2400" dirty="0" err="1" smtClean="0"/>
              <a:t>DH-key</a:t>
            </a:r>
            <a:r>
              <a:rPr lang="sk-SK" sz="2400" dirty="0" smtClean="0"/>
              <a:t>) </a:t>
            </a:r>
            <a:r>
              <a:rPr lang="sk-SK" sz="2400" dirty="0" err="1" smtClean="0"/>
              <a:t>last</a:t>
            </a:r>
            <a:r>
              <a:rPr lang="sk-SK" sz="2400" dirty="0" smtClean="0"/>
              <a:t> 16b </a:t>
            </a:r>
            <a:r>
              <a:rPr lang="sk-SK" sz="2400" dirty="0" err="1" smtClean="0"/>
              <a:t>of</a:t>
            </a:r>
            <a:r>
              <a:rPr lang="sk-SK" sz="2400" dirty="0" smtClean="0"/>
              <a:t> </a:t>
            </a:r>
            <a:r>
              <a:rPr lang="sk-SK" sz="2400" dirty="0" err="1" smtClean="0"/>
              <a:t>rand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Send</a:t>
            </a:r>
            <a:r>
              <a:rPr lang="sk-SK" dirty="0" smtClean="0"/>
              <a:t> </a:t>
            </a:r>
            <a:r>
              <a:rPr lang="sk-SK" dirty="0" err="1" smtClean="0"/>
              <a:t>message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555776" y="3356992"/>
            <a:ext cx="1008112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Tag-len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7164288" y="335699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Tag-Data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3563888" y="3356992"/>
            <a:ext cx="3600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E</a:t>
            </a:r>
            <a:r>
              <a:rPr lang="sk-SK" baseline="-25000" dirty="0" err="1" smtClean="0"/>
              <a:t>k</a:t>
            </a:r>
            <a:r>
              <a:rPr lang="sk-SK" dirty="0" smtClean="0"/>
              <a:t>(</a:t>
            </a:r>
            <a:r>
              <a:rPr lang="sk-SK" dirty="0" err="1" smtClean="0"/>
              <a:t>Message_type</a:t>
            </a:r>
            <a:r>
              <a:rPr lang="sk-SK" dirty="0" smtClean="0"/>
              <a:t> || </a:t>
            </a:r>
            <a:r>
              <a:rPr lang="sk-SK" dirty="0" err="1" smtClean="0"/>
              <a:t>Data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547664" y="3356992"/>
            <a:ext cx="1008112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E</a:t>
            </a:r>
            <a:r>
              <a:rPr lang="sk-SK" baseline="-25000" dirty="0" err="1" smtClean="0"/>
              <a:t>k</a:t>
            </a:r>
            <a:r>
              <a:rPr lang="sk-SK" dirty="0" smtClean="0"/>
              <a:t>(len)</a:t>
            </a:r>
            <a:endParaRPr lang="sk-SK" dirty="0"/>
          </a:p>
        </p:txBody>
      </p:sp>
      <p:sp>
        <p:nvSpPr>
          <p:cNvPr id="12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01080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 smtClean="0"/>
              <a:t>Message</a:t>
            </a:r>
            <a:r>
              <a:rPr lang="sk-SK" dirty="0" smtClean="0"/>
              <a:t> </a:t>
            </a:r>
            <a:r>
              <a:rPr lang="sk-SK" dirty="0" err="1" smtClean="0"/>
              <a:t>construction</a:t>
            </a:r>
            <a:r>
              <a:rPr lang="sk-SK" dirty="0" smtClean="0"/>
              <a:t>:</a:t>
            </a:r>
          </a:p>
          <a:p>
            <a:r>
              <a:rPr lang="sk-SK" dirty="0" err="1" smtClean="0"/>
              <a:t>Counters</a:t>
            </a:r>
            <a:r>
              <a:rPr lang="sk-SK" dirty="0" smtClean="0"/>
              <a:t> are </a:t>
            </a:r>
            <a:r>
              <a:rPr lang="sk-SK" dirty="0" err="1" smtClean="0"/>
              <a:t>initialization</a:t>
            </a:r>
            <a:r>
              <a:rPr lang="sk-SK" dirty="0" smtClean="0"/>
              <a:t> </a:t>
            </a:r>
            <a:r>
              <a:rPr lang="sk-SK" dirty="0" err="1" smtClean="0"/>
              <a:t>vectors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Implementation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mbed</a:t>
            </a:r>
            <a:r>
              <a:rPr lang="sk-SK" dirty="0" smtClean="0"/>
              <a:t> TLS 2.2.1 – </a:t>
            </a:r>
            <a:r>
              <a:rPr lang="sk-SK" dirty="0" err="1" smtClean="0"/>
              <a:t>crypto</a:t>
            </a:r>
            <a:endParaRPr lang="sk-SK" dirty="0" smtClean="0"/>
          </a:p>
          <a:p>
            <a:pPr lvl="1"/>
            <a:r>
              <a:rPr lang="sk-SK" dirty="0" smtClean="0"/>
              <a:t>RSA-4096</a:t>
            </a:r>
          </a:p>
          <a:p>
            <a:pPr lvl="1"/>
            <a:r>
              <a:rPr lang="sk-SK" dirty="0" smtClean="0"/>
              <a:t>AES-256 </a:t>
            </a:r>
            <a:r>
              <a:rPr lang="sk-SK" dirty="0" err="1" smtClean="0"/>
              <a:t>gcm</a:t>
            </a:r>
            <a:endParaRPr lang="sk-SK" dirty="0" smtClean="0"/>
          </a:p>
          <a:p>
            <a:pPr lvl="1"/>
            <a:r>
              <a:rPr lang="sk-SK" dirty="0" smtClean="0"/>
              <a:t>SHA-512</a:t>
            </a:r>
          </a:p>
          <a:p>
            <a:pPr lvl="1"/>
            <a:r>
              <a:rPr lang="sk-SK" dirty="0" err="1" smtClean="0"/>
              <a:t>Diffie-Hellman</a:t>
            </a:r>
            <a:endParaRPr lang="sk-SK" dirty="0" smtClean="0"/>
          </a:p>
          <a:p>
            <a:r>
              <a:rPr lang="sk-SK" dirty="0" err="1" smtClean="0"/>
              <a:t>Qt</a:t>
            </a:r>
            <a:r>
              <a:rPr lang="sk-SK" dirty="0" smtClean="0"/>
              <a:t> 5.5.0 – </a:t>
            </a:r>
            <a:r>
              <a:rPr lang="sk-SK" dirty="0" err="1" smtClean="0"/>
              <a:t>network</a:t>
            </a:r>
            <a:endParaRPr lang="sk-SK" dirty="0" smtClean="0"/>
          </a:p>
          <a:p>
            <a:pPr lvl="1"/>
            <a:r>
              <a:rPr lang="sk-SK" dirty="0" smtClean="0"/>
              <a:t>TCP</a:t>
            </a:r>
          </a:p>
          <a:p>
            <a:pPr lvl="1"/>
            <a:r>
              <a:rPr lang="sk-SK" dirty="0" err="1" smtClean="0"/>
              <a:t>Threads</a:t>
            </a:r>
            <a:endParaRPr lang="sk-SK" dirty="0" smtClean="0"/>
          </a:p>
          <a:p>
            <a:r>
              <a:rPr lang="sk-SK" dirty="0" err="1" smtClean="0"/>
              <a:t>Console</a:t>
            </a:r>
            <a:r>
              <a:rPr lang="sk-SK" dirty="0" smtClean="0"/>
              <a:t> </a:t>
            </a:r>
            <a:r>
              <a:rPr lang="sk-SK" dirty="0" err="1" smtClean="0"/>
              <a:t>application</a:t>
            </a:r>
            <a:r>
              <a:rPr lang="sk-SK" dirty="0" smtClean="0"/>
              <a:t> (no GUI... </a:t>
            </a:r>
            <a:r>
              <a:rPr lang="sk-SK" dirty="0" err="1" smtClean="0"/>
              <a:t>yet</a:t>
            </a:r>
            <a:r>
              <a:rPr lang="sk-SK" dirty="0" smtClean="0"/>
              <a:t>)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Server </a:t>
            </a:r>
            <a:r>
              <a:rPr lang="sk-SK" dirty="0" err="1" smtClean="0"/>
              <a:t>application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59632" y="2060848"/>
            <a:ext cx="7498080" cy="33123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k-SK" dirty="0" err="1" smtClean="0"/>
              <a:t>Creates</a:t>
            </a:r>
            <a:r>
              <a:rPr lang="sk-SK" dirty="0" smtClean="0"/>
              <a:t> </a:t>
            </a:r>
            <a:r>
              <a:rPr lang="sk-SK" dirty="0" err="1" smtClean="0"/>
              <a:t>servermanager</a:t>
            </a:r>
            <a:endParaRPr lang="sk-SK" dirty="0" smtClean="0"/>
          </a:p>
          <a:p>
            <a:pPr lvl="1">
              <a:lnSpc>
                <a:spcPct val="150000"/>
              </a:lnSpc>
            </a:pPr>
            <a:r>
              <a:rPr lang="sk-SK" dirty="0" err="1" smtClean="0"/>
              <a:t>Generating</a:t>
            </a:r>
            <a:r>
              <a:rPr lang="sk-SK" dirty="0" smtClean="0"/>
              <a:t> RSA-4096</a:t>
            </a:r>
          </a:p>
          <a:p>
            <a:pPr lvl="1">
              <a:lnSpc>
                <a:spcPct val="150000"/>
              </a:lnSpc>
            </a:pPr>
            <a:r>
              <a:rPr lang="sk-SK" dirty="0" err="1" smtClean="0"/>
              <a:t>Listen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new </a:t>
            </a:r>
            <a:r>
              <a:rPr lang="sk-SK" dirty="0" err="1" smtClean="0"/>
              <a:t>connection</a:t>
            </a:r>
            <a:endParaRPr lang="sk-SK" dirty="0" smtClean="0"/>
          </a:p>
          <a:p>
            <a:pPr lvl="2">
              <a:lnSpc>
                <a:spcPct val="150000"/>
              </a:lnSpc>
            </a:pPr>
            <a:r>
              <a:rPr lang="sk-SK" dirty="0" err="1" smtClean="0"/>
              <a:t>Create</a:t>
            </a:r>
            <a:r>
              <a:rPr lang="sk-SK" dirty="0" smtClean="0"/>
              <a:t> </a:t>
            </a:r>
            <a:r>
              <a:rPr lang="sk-SK" dirty="0" err="1" smtClean="0"/>
              <a:t>client-object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every</a:t>
            </a:r>
            <a:r>
              <a:rPr lang="sk-SK" dirty="0" smtClean="0"/>
              <a:t> new </a:t>
            </a:r>
            <a:r>
              <a:rPr lang="sk-SK" dirty="0" err="1" smtClean="0"/>
              <a:t>socket</a:t>
            </a:r>
            <a:endParaRPr lang="sk-SK" dirty="0" smtClean="0"/>
          </a:p>
          <a:p>
            <a:pPr lvl="2">
              <a:lnSpc>
                <a:spcPct val="150000"/>
              </a:lnSpc>
            </a:pPr>
            <a:r>
              <a:rPr lang="sk-SK" dirty="0" err="1" smtClean="0"/>
              <a:t>Make</a:t>
            </a:r>
            <a:r>
              <a:rPr lang="sk-SK" dirty="0" smtClean="0"/>
              <a:t> </a:t>
            </a:r>
            <a:r>
              <a:rPr lang="sk-SK" dirty="0" err="1" smtClean="0"/>
              <a:t>action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client‘s</a:t>
            </a:r>
            <a:r>
              <a:rPr lang="sk-SK" dirty="0" smtClean="0"/>
              <a:t> </a:t>
            </a:r>
            <a:r>
              <a:rPr lang="sk-SK" dirty="0" err="1" smtClean="0"/>
              <a:t>request</a:t>
            </a:r>
            <a:endParaRPr lang="sk-SK" dirty="0" smtClean="0"/>
          </a:p>
          <a:p>
            <a:pPr lvl="2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User</a:t>
            </a:r>
            <a:r>
              <a:rPr lang="sk-SK" dirty="0" smtClean="0"/>
              <a:t> </a:t>
            </a:r>
            <a:r>
              <a:rPr lang="sk-SK" dirty="0" err="1" smtClean="0"/>
              <a:t>sign</a:t>
            </a:r>
            <a:r>
              <a:rPr lang="sk-SK" dirty="0" smtClean="0"/>
              <a:t> 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800" dirty="0" err="1" smtClean="0"/>
              <a:t>Name</a:t>
            </a:r>
            <a:r>
              <a:rPr lang="sk-SK" sz="2800" dirty="0" smtClean="0"/>
              <a:t> and </a:t>
            </a:r>
            <a:r>
              <a:rPr lang="sk-SK" sz="2800" dirty="0" err="1" smtClean="0"/>
              <a:t>password</a:t>
            </a:r>
            <a:r>
              <a:rPr lang="sk-SK" sz="2800" dirty="0" smtClean="0"/>
              <a:t> (min. 8 </a:t>
            </a:r>
            <a:r>
              <a:rPr lang="sk-SK" sz="2800" dirty="0" err="1" smtClean="0"/>
              <a:t>characters</a:t>
            </a:r>
            <a:r>
              <a:rPr lang="sk-SK" sz="2800" dirty="0" smtClean="0"/>
              <a:t>) </a:t>
            </a:r>
            <a:r>
              <a:rPr lang="sk-SK" sz="2800" dirty="0" err="1" smtClean="0"/>
              <a:t>sent</a:t>
            </a:r>
            <a:r>
              <a:rPr lang="sk-SK" sz="2800" dirty="0" smtClean="0"/>
              <a:t> to server</a:t>
            </a:r>
          </a:p>
          <a:p>
            <a:pPr>
              <a:lnSpc>
                <a:spcPct val="150000"/>
              </a:lnSpc>
            </a:pPr>
            <a:r>
              <a:rPr lang="sk-SK" sz="2800" dirty="0" smtClean="0"/>
              <a:t>Server </a:t>
            </a:r>
            <a:r>
              <a:rPr lang="sk-SK" sz="2800" dirty="0" err="1" smtClean="0"/>
              <a:t>checks</a:t>
            </a:r>
            <a:r>
              <a:rPr lang="sk-SK" sz="2800" dirty="0" smtClean="0"/>
              <a:t> DB </a:t>
            </a:r>
            <a:r>
              <a:rPr lang="sk-SK" sz="2800" dirty="0" err="1" smtClean="0"/>
              <a:t>if</a:t>
            </a:r>
            <a:r>
              <a:rPr lang="sk-SK" sz="2800" dirty="0" smtClean="0"/>
              <a:t> </a:t>
            </a:r>
            <a:r>
              <a:rPr lang="sk-SK" sz="2800" dirty="0" err="1" smtClean="0"/>
              <a:t>name</a:t>
            </a:r>
            <a:r>
              <a:rPr lang="sk-SK" sz="2800" dirty="0" smtClean="0"/>
              <a:t> </a:t>
            </a:r>
            <a:r>
              <a:rPr lang="sk-SK" sz="2800" dirty="0" err="1" smtClean="0"/>
              <a:t>is</a:t>
            </a:r>
            <a:r>
              <a:rPr lang="sk-SK" sz="2800" dirty="0" smtClean="0"/>
              <a:t> </a:t>
            </a:r>
            <a:r>
              <a:rPr lang="sk-SK" sz="2800" dirty="0" err="1" smtClean="0"/>
              <a:t>not</a:t>
            </a:r>
            <a:r>
              <a:rPr lang="sk-SK" sz="2800" dirty="0" smtClean="0"/>
              <a:t> </a:t>
            </a:r>
            <a:r>
              <a:rPr lang="sk-SK" sz="2800" dirty="0" err="1" smtClean="0"/>
              <a:t>used</a:t>
            </a:r>
            <a:endParaRPr lang="sk-SK" sz="2800" dirty="0" smtClean="0"/>
          </a:p>
          <a:p>
            <a:pPr>
              <a:lnSpc>
                <a:spcPct val="150000"/>
              </a:lnSpc>
            </a:pPr>
            <a:r>
              <a:rPr lang="sk-SK" sz="2800" dirty="0" smtClean="0"/>
              <a:t>Server </a:t>
            </a:r>
            <a:r>
              <a:rPr lang="sk-SK" sz="2800" dirty="0" err="1" smtClean="0"/>
              <a:t>writes</a:t>
            </a:r>
            <a:r>
              <a:rPr lang="sk-SK" sz="2800" dirty="0" smtClean="0"/>
              <a:t> to DB </a:t>
            </a:r>
          </a:p>
          <a:p>
            <a:pPr lvl="1">
              <a:lnSpc>
                <a:spcPct val="150000"/>
              </a:lnSpc>
              <a:buNone/>
            </a:pPr>
            <a:r>
              <a:rPr lang="sk-SK" sz="2400" dirty="0" err="1" smtClean="0"/>
              <a:t>Name</a:t>
            </a:r>
            <a:r>
              <a:rPr lang="sk-SK" sz="2400" dirty="0" smtClean="0"/>
              <a:t> || SHA-512(</a:t>
            </a:r>
            <a:r>
              <a:rPr lang="sk-SK" sz="2400" dirty="0" err="1" smtClean="0"/>
              <a:t>password</a:t>
            </a:r>
            <a:r>
              <a:rPr lang="sk-SK" sz="2400" dirty="0" smtClean="0"/>
              <a:t> + </a:t>
            </a:r>
            <a:r>
              <a:rPr lang="sk-SK" sz="2400" dirty="0" err="1" smtClean="0"/>
              <a:t>salt</a:t>
            </a:r>
            <a:r>
              <a:rPr lang="sk-SK" sz="2400" dirty="0" smtClean="0"/>
              <a:t>) || </a:t>
            </a:r>
            <a:r>
              <a:rPr lang="sk-SK" sz="2400" dirty="0" err="1" smtClean="0"/>
              <a:t>salt</a:t>
            </a: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User</a:t>
            </a:r>
            <a:r>
              <a:rPr lang="sk-SK" dirty="0" smtClean="0"/>
              <a:t> </a:t>
            </a:r>
            <a:r>
              <a:rPr lang="sk-SK" dirty="0" err="1" smtClean="0"/>
              <a:t>login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err="1" smtClean="0"/>
              <a:t>Name</a:t>
            </a:r>
            <a:r>
              <a:rPr lang="sk-SK" dirty="0" smtClean="0"/>
              <a:t> and </a:t>
            </a:r>
            <a:r>
              <a:rPr lang="sk-SK" dirty="0" err="1" smtClean="0"/>
              <a:t>password</a:t>
            </a:r>
            <a:r>
              <a:rPr lang="sk-SK" dirty="0" smtClean="0"/>
              <a:t> </a:t>
            </a:r>
            <a:r>
              <a:rPr lang="sk-SK" dirty="0" err="1" smtClean="0"/>
              <a:t>sent</a:t>
            </a:r>
            <a:r>
              <a:rPr lang="sk-SK" dirty="0" smtClean="0"/>
              <a:t> to server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Server </a:t>
            </a:r>
            <a:r>
              <a:rPr lang="sk-SK" dirty="0" err="1" smtClean="0"/>
              <a:t>checks</a:t>
            </a:r>
            <a:r>
              <a:rPr lang="sk-SK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sk-SK" dirty="0" smtClean="0"/>
              <a:t>SHA-512(</a:t>
            </a:r>
            <a:r>
              <a:rPr lang="sk-SK" dirty="0" err="1" smtClean="0"/>
              <a:t>password</a:t>
            </a:r>
            <a:r>
              <a:rPr lang="sk-SK" dirty="0" smtClean="0"/>
              <a:t> + </a:t>
            </a:r>
            <a:r>
              <a:rPr lang="sk-SK" dirty="0" err="1" smtClean="0"/>
              <a:t>salt</a:t>
            </a:r>
            <a:r>
              <a:rPr lang="sk-SK" dirty="0" smtClean="0"/>
              <a:t>) </a:t>
            </a:r>
            <a:r>
              <a:rPr lang="sk-SK" dirty="0" err="1" smtClean="0"/>
              <a:t>with</a:t>
            </a:r>
            <a:r>
              <a:rPr lang="sk-SK" dirty="0" smtClean="0"/>
              <a:t> DB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Client</a:t>
            </a:r>
            <a:r>
              <a:rPr lang="sk-SK" dirty="0" smtClean="0"/>
              <a:t> </a:t>
            </a:r>
            <a:r>
              <a:rPr lang="sk-SK" dirty="0" err="1" smtClean="0"/>
              <a:t>application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1112" y="1412776"/>
            <a:ext cx="7992888" cy="4800600"/>
          </a:xfrm>
        </p:spPr>
        <p:txBody>
          <a:bodyPr/>
          <a:lstStyle/>
          <a:p>
            <a:r>
              <a:rPr lang="sk-SK" dirty="0" err="1" smtClean="0"/>
              <a:t>Starts</a:t>
            </a:r>
            <a:r>
              <a:rPr lang="sk-SK" dirty="0" smtClean="0"/>
              <a:t> </a:t>
            </a:r>
            <a:r>
              <a:rPr lang="sk-SK" dirty="0" err="1" smtClean="0"/>
              <a:t>controller</a:t>
            </a:r>
            <a:endParaRPr lang="sk-SK" dirty="0" smtClean="0"/>
          </a:p>
          <a:p>
            <a:pPr lvl="1"/>
            <a:r>
              <a:rPr lang="sk-SK" dirty="0" err="1" smtClean="0"/>
              <a:t>Creates</a:t>
            </a:r>
            <a:r>
              <a:rPr lang="sk-SK" dirty="0" smtClean="0"/>
              <a:t> </a:t>
            </a:r>
            <a:r>
              <a:rPr lang="sk-SK" dirty="0" err="1" smtClean="0"/>
              <a:t>Clientmanager</a:t>
            </a:r>
            <a:endParaRPr lang="sk-SK" dirty="0" smtClean="0"/>
          </a:p>
          <a:p>
            <a:pPr lvl="2"/>
            <a:r>
              <a:rPr lang="sk-SK" dirty="0" err="1" smtClean="0"/>
              <a:t>own</a:t>
            </a:r>
            <a:r>
              <a:rPr lang="sk-SK" dirty="0" smtClean="0"/>
              <a:t> </a:t>
            </a:r>
            <a:r>
              <a:rPr lang="sk-SK" dirty="0" err="1" smtClean="0"/>
              <a:t>TCPserver</a:t>
            </a:r>
            <a:endParaRPr lang="sk-SK" dirty="0" smtClean="0"/>
          </a:p>
          <a:p>
            <a:pPr lvl="1"/>
            <a:r>
              <a:rPr lang="sk-SK" dirty="0" err="1" smtClean="0"/>
              <a:t>Commands</a:t>
            </a:r>
            <a:r>
              <a:rPr lang="sk-SK" dirty="0" smtClean="0"/>
              <a:t> </a:t>
            </a:r>
            <a:r>
              <a:rPr lang="sk-SK" dirty="0" err="1" smtClean="0"/>
              <a:t>from</a:t>
            </a:r>
            <a:r>
              <a:rPr lang="sk-SK" dirty="0" smtClean="0"/>
              <a:t> </a:t>
            </a:r>
            <a:r>
              <a:rPr lang="sk-SK" dirty="0" err="1" smtClean="0"/>
              <a:t>cin</a:t>
            </a:r>
            <a:r>
              <a:rPr lang="sk-SK" dirty="0" smtClean="0"/>
              <a:t> -&gt; </a:t>
            </a:r>
            <a:r>
              <a:rPr lang="sk-SK" dirty="0" err="1" smtClean="0"/>
              <a:t>Clientmanager</a:t>
            </a:r>
            <a:endParaRPr lang="sk-SK" dirty="0" smtClean="0"/>
          </a:p>
          <a:p>
            <a:pPr lvl="2"/>
            <a:r>
              <a:rPr lang="sk-SK" dirty="0" err="1" smtClean="0"/>
              <a:t>Connect</a:t>
            </a:r>
            <a:r>
              <a:rPr lang="sk-SK" dirty="0" smtClean="0"/>
              <a:t> / </a:t>
            </a:r>
            <a:r>
              <a:rPr lang="sk-SK" dirty="0" err="1" smtClean="0"/>
              <a:t>disconnect</a:t>
            </a:r>
            <a:r>
              <a:rPr lang="sk-SK" dirty="0" smtClean="0"/>
              <a:t> to server</a:t>
            </a:r>
          </a:p>
          <a:p>
            <a:pPr lvl="2"/>
            <a:r>
              <a:rPr lang="sk-SK" dirty="0" err="1" smtClean="0"/>
              <a:t>Sign</a:t>
            </a:r>
            <a:r>
              <a:rPr lang="sk-SK" dirty="0" smtClean="0"/>
              <a:t> in / </a:t>
            </a:r>
            <a:r>
              <a:rPr lang="sk-SK" dirty="0" err="1" smtClean="0"/>
              <a:t>login</a:t>
            </a:r>
            <a:r>
              <a:rPr lang="sk-SK" dirty="0" smtClean="0"/>
              <a:t> / </a:t>
            </a:r>
            <a:r>
              <a:rPr lang="sk-SK" dirty="0" err="1" smtClean="0"/>
              <a:t>logout</a:t>
            </a:r>
            <a:r>
              <a:rPr lang="sk-SK" dirty="0" smtClean="0"/>
              <a:t> </a:t>
            </a:r>
            <a:r>
              <a:rPr lang="sk-SK" dirty="0" err="1" smtClean="0"/>
              <a:t>user</a:t>
            </a:r>
            <a:r>
              <a:rPr lang="sk-SK" dirty="0" smtClean="0"/>
              <a:t> </a:t>
            </a:r>
          </a:p>
          <a:p>
            <a:pPr lvl="2"/>
            <a:r>
              <a:rPr lang="sk-SK" dirty="0" smtClean="0"/>
              <a:t>Get </a:t>
            </a:r>
            <a:r>
              <a:rPr lang="sk-SK" dirty="0" err="1" smtClean="0"/>
              <a:t>online</a:t>
            </a:r>
            <a:r>
              <a:rPr lang="sk-SK" dirty="0" smtClean="0"/>
              <a:t> </a:t>
            </a:r>
            <a:r>
              <a:rPr lang="sk-SK" dirty="0" err="1" smtClean="0"/>
              <a:t>users</a:t>
            </a:r>
            <a:r>
              <a:rPr lang="sk-SK" dirty="0" smtClean="0"/>
              <a:t> on server</a:t>
            </a:r>
          </a:p>
          <a:p>
            <a:pPr lvl="2"/>
            <a:r>
              <a:rPr lang="sk-SK" dirty="0" err="1" smtClean="0"/>
              <a:t>Start</a:t>
            </a:r>
            <a:r>
              <a:rPr lang="sk-SK" dirty="0" smtClean="0"/>
              <a:t> </a:t>
            </a:r>
            <a:r>
              <a:rPr lang="sk-SK" dirty="0" err="1" smtClean="0"/>
              <a:t>chat</a:t>
            </a:r>
            <a:r>
              <a:rPr lang="sk-SK" dirty="0" smtClean="0"/>
              <a:t> / end </a:t>
            </a:r>
            <a:r>
              <a:rPr lang="sk-SK" dirty="0" err="1" smtClean="0"/>
              <a:t>chat</a:t>
            </a:r>
            <a:r>
              <a:rPr lang="sk-SK" dirty="0" smtClean="0"/>
              <a:t> / </a:t>
            </a:r>
            <a:r>
              <a:rPr lang="sk-SK" dirty="0" err="1" smtClean="0"/>
              <a:t>send</a:t>
            </a:r>
            <a:r>
              <a:rPr lang="sk-SK" dirty="0" smtClean="0"/>
              <a:t> </a:t>
            </a:r>
            <a:r>
              <a:rPr lang="sk-SK" dirty="0" err="1" smtClean="0"/>
              <a:t>message</a:t>
            </a:r>
            <a:r>
              <a:rPr lang="sk-SK" dirty="0" smtClean="0"/>
              <a:t> / </a:t>
            </a:r>
            <a:r>
              <a:rPr lang="sk-SK" dirty="0" err="1" smtClean="0"/>
              <a:t>send</a:t>
            </a:r>
            <a:r>
              <a:rPr lang="sk-SK" dirty="0" smtClean="0"/>
              <a:t> </a:t>
            </a:r>
            <a:r>
              <a:rPr lang="sk-SK" dirty="0" err="1" smtClean="0"/>
              <a:t>file</a:t>
            </a:r>
            <a:endParaRPr lang="sk-SK" dirty="0" smtClean="0"/>
          </a:p>
          <a:p>
            <a:pPr lvl="2">
              <a:buNone/>
            </a:pPr>
            <a:r>
              <a:rPr lang="sk-SK" dirty="0" smtClean="0"/>
              <a:t>	 to </a:t>
            </a:r>
            <a:r>
              <a:rPr lang="sk-SK" dirty="0" err="1" smtClean="0"/>
              <a:t>other</a:t>
            </a:r>
            <a:r>
              <a:rPr lang="sk-SK" dirty="0" smtClean="0"/>
              <a:t> </a:t>
            </a:r>
            <a:r>
              <a:rPr lang="sk-SK" dirty="0" err="1" smtClean="0"/>
              <a:t>user</a:t>
            </a:r>
            <a:endParaRPr lang="sk-SK" dirty="0" smtClean="0"/>
          </a:p>
          <a:p>
            <a:pPr lvl="2"/>
            <a:r>
              <a:rPr lang="sk-SK" dirty="0" smtClean="0"/>
              <a:t> </a:t>
            </a:r>
            <a:r>
              <a:rPr lang="sk-SK" dirty="0" err="1" smtClean="0"/>
              <a:t>quit</a:t>
            </a:r>
            <a:endParaRPr lang="sk-SK" dirty="0" smtClean="0"/>
          </a:p>
          <a:p>
            <a:pPr lvl="2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3707904" y="188640"/>
            <a:ext cx="25202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ServerManager</a:t>
            </a:r>
            <a:endParaRPr lang="sk-SK" dirty="0"/>
          </a:p>
        </p:txBody>
      </p:sp>
      <p:sp>
        <p:nvSpPr>
          <p:cNvPr id="5" name="Ovál 4"/>
          <p:cNvSpPr/>
          <p:nvPr/>
        </p:nvSpPr>
        <p:spPr>
          <a:xfrm>
            <a:off x="1619672" y="1700808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Client</a:t>
            </a:r>
            <a:endParaRPr lang="sk-SK" dirty="0"/>
          </a:p>
        </p:txBody>
      </p:sp>
      <p:sp>
        <p:nvSpPr>
          <p:cNvPr id="6" name="Ovál 5"/>
          <p:cNvSpPr/>
          <p:nvPr/>
        </p:nvSpPr>
        <p:spPr>
          <a:xfrm>
            <a:off x="4283968" y="1700808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Client</a:t>
            </a:r>
            <a:endParaRPr lang="sk-SK" dirty="0"/>
          </a:p>
        </p:txBody>
      </p:sp>
      <p:sp>
        <p:nvSpPr>
          <p:cNvPr id="7" name="Ovál 6"/>
          <p:cNvSpPr/>
          <p:nvPr/>
        </p:nvSpPr>
        <p:spPr>
          <a:xfrm>
            <a:off x="6516216" y="1772816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Client</a:t>
            </a:r>
            <a:endParaRPr lang="sk-SK" dirty="0"/>
          </a:p>
        </p:txBody>
      </p:sp>
      <p:cxnSp>
        <p:nvCxnSpPr>
          <p:cNvPr id="9" name="Rovná spojnica 8"/>
          <p:cNvCxnSpPr>
            <a:stCxn id="4" idx="3"/>
            <a:endCxn id="5" idx="0"/>
          </p:cNvCxnSpPr>
          <p:nvPr/>
        </p:nvCxnSpPr>
        <p:spPr>
          <a:xfrm flipH="1">
            <a:off x="2231740" y="803267"/>
            <a:ext cx="1845251" cy="89754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>
            <a:stCxn id="4" idx="4"/>
            <a:endCxn id="6" idx="0"/>
          </p:cNvCxnSpPr>
          <p:nvPr/>
        </p:nvCxnSpPr>
        <p:spPr>
          <a:xfrm flipH="1">
            <a:off x="4896036" y="908720"/>
            <a:ext cx="72008" cy="79208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>
            <a:stCxn id="4" idx="5"/>
            <a:endCxn id="7" idx="0"/>
          </p:cNvCxnSpPr>
          <p:nvPr/>
        </p:nvCxnSpPr>
        <p:spPr>
          <a:xfrm>
            <a:off x="5859097" y="803267"/>
            <a:ext cx="1269187" cy="9695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ál 21"/>
          <p:cNvSpPr/>
          <p:nvPr/>
        </p:nvSpPr>
        <p:spPr>
          <a:xfrm>
            <a:off x="755576" y="3429000"/>
            <a:ext cx="237626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ClientManager</a:t>
            </a:r>
            <a:endParaRPr lang="sk-SK" dirty="0"/>
          </a:p>
        </p:txBody>
      </p:sp>
      <p:sp>
        <p:nvSpPr>
          <p:cNvPr id="23" name="Ovál 22"/>
          <p:cNvSpPr/>
          <p:nvPr/>
        </p:nvSpPr>
        <p:spPr>
          <a:xfrm>
            <a:off x="3635896" y="3429000"/>
            <a:ext cx="237626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ClientManager</a:t>
            </a:r>
            <a:endParaRPr lang="sk-SK" dirty="0"/>
          </a:p>
        </p:txBody>
      </p:sp>
      <p:sp>
        <p:nvSpPr>
          <p:cNvPr id="24" name="Ovál 23"/>
          <p:cNvSpPr/>
          <p:nvPr/>
        </p:nvSpPr>
        <p:spPr>
          <a:xfrm>
            <a:off x="6516216" y="3501008"/>
            <a:ext cx="237626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ClientManager</a:t>
            </a:r>
            <a:endParaRPr lang="sk-SK" dirty="0"/>
          </a:p>
        </p:txBody>
      </p:sp>
      <p:sp>
        <p:nvSpPr>
          <p:cNvPr id="25" name="Ovál 24"/>
          <p:cNvSpPr/>
          <p:nvPr/>
        </p:nvSpPr>
        <p:spPr>
          <a:xfrm>
            <a:off x="0" y="4869160"/>
            <a:ext cx="187220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Messenger</a:t>
            </a:r>
            <a:endParaRPr lang="sk-SK" dirty="0"/>
          </a:p>
        </p:txBody>
      </p:sp>
      <p:sp>
        <p:nvSpPr>
          <p:cNvPr id="26" name="Ovál 25"/>
          <p:cNvSpPr/>
          <p:nvPr/>
        </p:nvSpPr>
        <p:spPr>
          <a:xfrm>
            <a:off x="7271792" y="5013176"/>
            <a:ext cx="187220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Messenger</a:t>
            </a:r>
            <a:endParaRPr lang="sk-SK" dirty="0"/>
          </a:p>
        </p:txBody>
      </p:sp>
      <p:cxnSp>
        <p:nvCxnSpPr>
          <p:cNvPr id="29" name="Rovná spojnica 28"/>
          <p:cNvCxnSpPr>
            <a:stCxn id="22" idx="3"/>
            <a:endCxn id="25" idx="0"/>
          </p:cNvCxnSpPr>
          <p:nvPr/>
        </p:nvCxnSpPr>
        <p:spPr>
          <a:xfrm flipH="1">
            <a:off x="936104" y="4289478"/>
            <a:ext cx="167468" cy="57968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nica 33"/>
          <p:cNvCxnSpPr>
            <a:stCxn id="24" idx="4"/>
            <a:endCxn id="26" idx="0"/>
          </p:cNvCxnSpPr>
          <p:nvPr/>
        </p:nvCxnSpPr>
        <p:spPr>
          <a:xfrm>
            <a:off x="7704348" y="4509120"/>
            <a:ext cx="503548" cy="50405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Tvar 46"/>
          <p:cNvCxnSpPr>
            <a:stCxn id="25" idx="4"/>
            <a:endCxn id="26" idx="4"/>
          </p:cNvCxnSpPr>
          <p:nvPr/>
        </p:nvCxnSpPr>
        <p:spPr>
          <a:xfrm rot="16200000" flipH="1">
            <a:off x="4499992" y="1953344"/>
            <a:ext cx="144016" cy="7271792"/>
          </a:xfrm>
          <a:prstGeom prst="bentConnector3">
            <a:avLst>
              <a:gd name="adj1" fmla="val 500610"/>
            </a:avLst>
          </a:prstGeom>
          <a:ln w="12700"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ovná spojovacia šípka 51"/>
          <p:cNvCxnSpPr>
            <a:stCxn id="22" idx="0"/>
            <a:endCxn id="5" idx="4"/>
          </p:cNvCxnSpPr>
          <p:nvPr/>
        </p:nvCxnSpPr>
        <p:spPr>
          <a:xfrm flipV="1">
            <a:off x="1943708" y="2348880"/>
            <a:ext cx="288032" cy="10801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ovacia šípka 53"/>
          <p:cNvCxnSpPr>
            <a:stCxn id="24" idx="0"/>
            <a:endCxn id="7" idx="5"/>
          </p:cNvCxnSpPr>
          <p:nvPr/>
        </p:nvCxnSpPr>
        <p:spPr>
          <a:xfrm flipH="1" flipV="1">
            <a:off x="7561081" y="2325980"/>
            <a:ext cx="143267" cy="11750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ovná spojovacia šípka 54"/>
          <p:cNvCxnSpPr>
            <a:stCxn id="23" idx="0"/>
            <a:endCxn id="6" idx="4"/>
          </p:cNvCxnSpPr>
          <p:nvPr/>
        </p:nvCxnSpPr>
        <p:spPr>
          <a:xfrm flipV="1">
            <a:off x="4824028" y="2348880"/>
            <a:ext cx="72008" cy="10801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ál 60"/>
          <p:cNvSpPr/>
          <p:nvPr/>
        </p:nvSpPr>
        <p:spPr>
          <a:xfrm>
            <a:off x="1115616" y="2636912"/>
            <a:ext cx="7560840" cy="576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</a:rPr>
              <a:t>Network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2" name="Ovál 61"/>
          <p:cNvSpPr/>
          <p:nvPr/>
        </p:nvSpPr>
        <p:spPr>
          <a:xfrm>
            <a:off x="3275856" y="6021288"/>
            <a:ext cx="2880320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</a:rPr>
              <a:t>Network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Client-Server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2800" dirty="0" smtClean="0"/>
              <a:t>Server </a:t>
            </a:r>
            <a:r>
              <a:rPr lang="sk-SK" sz="2800" dirty="0" err="1" smtClean="0"/>
              <a:t>generates</a:t>
            </a:r>
            <a:r>
              <a:rPr lang="sk-SK" sz="2800" dirty="0" smtClean="0"/>
              <a:t> RSA-4096 </a:t>
            </a:r>
            <a:r>
              <a:rPr lang="sk-SK" sz="2800" dirty="0" err="1" smtClean="0"/>
              <a:t>key</a:t>
            </a:r>
            <a:r>
              <a:rPr lang="sk-SK" sz="2800" dirty="0" smtClean="0"/>
              <a:t> </a:t>
            </a:r>
            <a:r>
              <a:rPr lang="sk-SK" sz="2800" dirty="0" err="1" smtClean="0"/>
              <a:t>pair</a:t>
            </a:r>
            <a:endParaRPr lang="sk-SK" sz="2800" dirty="0" smtClean="0"/>
          </a:p>
          <a:p>
            <a:pPr>
              <a:lnSpc>
                <a:spcPct val="150000"/>
              </a:lnSpc>
            </a:pPr>
            <a:r>
              <a:rPr lang="sk-SK" sz="2800" dirty="0" err="1" smtClean="0"/>
              <a:t>Client</a:t>
            </a:r>
            <a:r>
              <a:rPr lang="sk-SK" sz="2800" dirty="0" smtClean="0"/>
              <a:t> </a:t>
            </a:r>
            <a:r>
              <a:rPr lang="sk-SK" sz="2800" dirty="0" err="1" smtClean="0"/>
              <a:t>connects</a:t>
            </a:r>
            <a:r>
              <a:rPr lang="sk-SK" sz="2800" dirty="0" smtClean="0"/>
              <a:t> (IP + port) and </a:t>
            </a:r>
            <a:r>
              <a:rPr lang="sk-SK" sz="2800" dirty="0" err="1" smtClean="0"/>
              <a:t>receives</a:t>
            </a:r>
            <a:r>
              <a:rPr lang="sk-SK" sz="2800" dirty="0" smtClean="0"/>
              <a:t> </a:t>
            </a:r>
            <a:r>
              <a:rPr lang="sk-SK" sz="2800" dirty="0" err="1" smtClean="0"/>
              <a:t>public</a:t>
            </a:r>
            <a:r>
              <a:rPr lang="sk-SK" sz="2800" dirty="0" smtClean="0"/>
              <a:t> </a:t>
            </a:r>
            <a:r>
              <a:rPr lang="sk-SK" sz="2800" dirty="0" err="1" smtClean="0"/>
              <a:t>key</a:t>
            </a:r>
            <a:r>
              <a:rPr lang="sk-SK" sz="2800" dirty="0" smtClean="0"/>
              <a:t> </a:t>
            </a:r>
            <a:r>
              <a:rPr lang="sk-SK" sz="2800" dirty="0" err="1" smtClean="0"/>
              <a:t>of</a:t>
            </a:r>
            <a:r>
              <a:rPr lang="sk-SK" sz="2800" dirty="0" smtClean="0"/>
              <a:t> server</a:t>
            </a:r>
          </a:p>
          <a:p>
            <a:pPr>
              <a:lnSpc>
                <a:spcPct val="150000"/>
              </a:lnSpc>
            </a:pPr>
            <a:r>
              <a:rPr lang="sk-SK" sz="2800" dirty="0" err="1" smtClean="0"/>
              <a:t>Client</a:t>
            </a:r>
            <a:r>
              <a:rPr lang="sk-SK" sz="2800" dirty="0" smtClean="0"/>
              <a:t> </a:t>
            </a:r>
            <a:r>
              <a:rPr lang="sk-SK" sz="2800" dirty="0" err="1" smtClean="0"/>
              <a:t>generates</a:t>
            </a:r>
            <a:r>
              <a:rPr lang="sk-SK" sz="2800" dirty="0" smtClean="0"/>
              <a:t> </a:t>
            </a:r>
            <a:r>
              <a:rPr lang="sk-SK" sz="2800" dirty="0" err="1" smtClean="0"/>
              <a:t>session</a:t>
            </a:r>
            <a:r>
              <a:rPr lang="sk-SK" sz="2800" dirty="0" smtClean="0"/>
              <a:t> AES </a:t>
            </a:r>
            <a:r>
              <a:rPr lang="sk-SK" sz="2800" dirty="0" err="1" smtClean="0"/>
              <a:t>key</a:t>
            </a:r>
            <a:r>
              <a:rPr lang="sk-SK" sz="2800" dirty="0" smtClean="0"/>
              <a:t> and </a:t>
            </a:r>
            <a:r>
              <a:rPr lang="sk-SK" sz="2800" dirty="0" err="1" smtClean="0"/>
              <a:t>sends</a:t>
            </a:r>
            <a:r>
              <a:rPr lang="sk-SK" sz="2800" dirty="0" smtClean="0"/>
              <a:t> to server </a:t>
            </a:r>
            <a:r>
              <a:rPr lang="sk-SK" sz="2800" dirty="0" err="1" smtClean="0"/>
              <a:t>E</a:t>
            </a:r>
            <a:r>
              <a:rPr lang="sk-SK" sz="2800" baseline="-25000" dirty="0" err="1" smtClean="0"/>
              <a:t>pub</a:t>
            </a:r>
            <a:r>
              <a:rPr lang="sk-SK" sz="2800" dirty="0" smtClean="0"/>
              <a:t>(</a:t>
            </a:r>
            <a:r>
              <a:rPr lang="sk-SK" sz="2800" dirty="0" err="1" smtClean="0"/>
              <a:t>K</a:t>
            </a:r>
            <a:r>
              <a:rPr lang="sk-SK" sz="2800" baseline="-25000" dirty="0" err="1" smtClean="0"/>
              <a:t>aes</a:t>
            </a:r>
            <a:r>
              <a:rPr lang="sk-SK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sk-SK" sz="2800" dirty="0" err="1" smtClean="0"/>
              <a:t>Later</a:t>
            </a:r>
            <a:r>
              <a:rPr lang="sk-SK" sz="2800" dirty="0" smtClean="0"/>
              <a:t> </a:t>
            </a:r>
            <a:r>
              <a:rPr lang="sk-SK" sz="2800" dirty="0" err="1" smtClean="0"/>
              <a:t>communication</a:t>
            </a:r>
            <a:r>
              <a:rPr lang="sk-SK" sz="2800" dirty="0" smtClean="0"/>
              <a:t> </a:t>
            </a:r>
            <a:r>
              <a:rPr lang="sk-SK" sz="2800" dirty="0" err="1" smtClean="0"/>
              <a:t>encrypted</a:t>
            </a:r>
            <a:r>
              <a:rPr lang="sk-SK" sz="2800" dirty="0" smtClean="0"/>
              <a:t> </a:t>
            </a:r>
            <a:r>
              <a:rPr lang="sk-SK" sz="2800" dirty="0" err="1" smtClean="0"/>
              <a:t>via</a:t>
            </a:r>
            <a:r>
              <a:rPr lang="sk-SK" sz="2800" dirty="0" smtClean="0"/>
              <a:t> AES</a:t>
            </a:r>
          </a:p>
          <a:p>
            <a:pPr lvl="1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Client-Client</a:t>
            </a:r>
            <a:r>
              <a:rPr lang="sk-SK" dirty="0" smtClean="0"/>
              <a:t> I.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1447800"/>
            <a:ext cx="8496944" cy="541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sk-SK" sz="2800" dirty="0" err="1" smtClean="0"/>
              <a:t>Clients</a:t>
            </a:r>
            <a:r>
              <a:rPr lang="sk-SK" sz="2800" dirty="0" smtClean="0"/>
              <a:t> A and B are </a:t>
            </a:r>
            <a:r>
              <a:rPr lang="sk-SK" sz="2800" dirty="0" err="1" smtClean="0"/>
              <a:t>online</a:t>
            </a:r>
            <a:endParaRPr lang="sk-SK" sz="2800" dirty="0" smtClean="0"/>
          </a:p>
          <a:p>
            <a:pPr>
              <a:lnSpc>
                <a:spcPct val="150000"/>
              </a:lnSpc>
            </a:pPr>
            <a:r>
              <a:rPr lang="sk-SK" sz="2800" dirty="0" smtClean="0"/>
              <a:t>A </a:t>
            </a:r>
            <a:r>
              <a:rPr lang="sk-SK" sz="2800" dirty="0" err="1" smtClean="0"/>
              <a:t>wants</a:t>
            </a:r>
            <a:r>
              <a:rPr lang="sk-SK" sz="2800" dirty="0" smtClean="0"/>
              <a:t> to </a:t>
            </a:r>
            <a:r>
              <a:rPr lang="sk-SK" sz="2800" dirty="0" err="1" smtClean="0"/>
              <a:t>chat</a:t>
            </a:r>
            <a:r>
              <a:rPr lang="sk-SK" sz="2800" dirty="0" smtClean="0"/>
              <a:t> </a:t>
            </a:r>
            <a:r>
              <a:rPr lang="sk-SK" sz="2800" dirty="0" err="1" smtClean="0"/>
              <a:t>with</a:t>
            </a:r>
            <a:r>
              <a:rPr lang="sk-SK" sz="2800" dirty="0" smtClean="0"/>
              <a:t> B</a:t>
            </a:r>
          </a:p>
          <a:p>
            <a:pPr>
              <a:lnSpc>
                <a:spcPct val="150000"/>
              </a:lnSpc>
            </a:pPr>
            <a:r>
              <a:rPr lang="sk-SK" sz="2800" dirty="0" smtClean="0"/>
              <a:t>A </a:t>
            </a:r>
            <a:r>
              <a:rPr lang="sk-SK" sz="2800" dirty="0" err="1" smtClean="0"/>
              <a:t>send</a:t>
            </a:r>
            <a:r>
              <a:rPr lang="sk-SK" sz="2800" dirty="0" smtClean="0"/>
              <a:t> </a:t>
            </a:r>
            <a:r>
              <a:rPr lang="sk-SK" sz="2800" dirty="0" err="1" smtClean="0"/>
              <a:t>request</a:t>
            </a:r>
            <a:r>
              <a:rPr lang="sk-SK" sz="2800" dirty="0" smtClean="0"/>
              <a:t> to server, </a:t>
            </a:r>
            <a:r>
              <a:rPr lang="sk-SK" sz="2800" dirty="0" err="1" smtClean="0"/>
              <a:t>receives</a:t>
            </a:r>
            <a:endParaRPr lang="sk-SK" sz="2800" dirty="0" smtClean="0"/>
          </a:p>
          <a:p>
            <a:pPr>
              <a:lnSpc>
                <a:spcPct val="150000"/>
              </a:lnSpc>
              <a:buNone/>
            </a:pPr>
            <a:r>
              <a:rPr lang="sk-SK" sz="2400" dirty="0" err="1" smtClean="0"/>
              <a:t>E</a:t>
            </a:r>
            <a:r>
              <a:rPr lang="sk-SK" sz="2400" baseline="-25000" dirty="0" err="1" smtClean="0"/>
              <a:t>kA</a:t>
            </a:r>
            <a:r>
              <a:rPr lang="sk-SK" sz="2400" dirty="0" smtClean="0"/>
              <a:t>(IP</a:t>
            </a:r>
            <a:r>
              <a:rPr lang="sk-SK" sz="2400" baseline="-25000" dirty="0" smtClean="0"/>
              <a:t>B</a:t>
            </a:r>
            <a:r>
              <a:rPr lang="sk-SK" sz="2400" dirty="0" smtClean="0"/>
              <a:t>|| </a:t>
            </a:r>
            <a:r>
              <a:rPr lang="sk-SK" sz="2400" dirty="0" err="1" smtClean="0"/>
              <a:t>port</a:t>
            </a:r>
            <a:r>
              <a:rPr lang="sk-SK" sz="2400" baseline="-25000" dirty="0" err="1" smtClean="0"/>
              <a:t>B</a:t>
            </a:r>
            <a:r>
              <a:rPr lang="sk-SK" sz="2400" baseline="-25000" dirty="0" smtClean="0"/>
              <a:t> </a:t>
            </a:r>
            <a:r>
              <a:rPr lang="sk-SK" sz="2400" dirty="0" smtClean="0"/>
              <a:t>|| </a:t>
            </a:r>
            <a:r>
              <a:rPr lang="sk-SK" sz="2400" dirty="0" err="1" smtClean="0"/>
              <a:t>Key</a:t>
            </a:r>
            <a:r>
              <a:rPr lang="sk-SK" sz="2400" dirty="0" smtClean="0"/>
              <a:t> || </a:t>
            </a:r>
            <a:r>
              <a:rPr lang="sk-SK" sz="2400" dirty="0" err="1" smtClean="0"/>
              <a:t>rand</a:t>
            </a:r>
            <a:r>
              <a:rPr lang="sk-SK" sz="2400" dirty="0" smtClean="0"/>
              <a:t>) || </a:t>
            </a:r>
            <a:r>
              <a:rPr lang="sk-SK" sz="2400" dirty="0" err="1" smtClean="0"/>
              <a:t>E</a:t>
            </a:r>
            <a:r>
              <a:rPr lang="sk-SK" sz="2400" baseline="-25000" dirty="0" err="1" smtClean="0"/>
              <a:t>kB</a:t>
            </a:r>
            <a:r>
              <a:rPr lang="sk-SK" sz="2400" dirty="0" smtClean="0"/>
              <a:t>( </a:t>
            </a:r>
            <a:r>
              <a:rPr lang="sk-SK" sz="2400" dirty="0" err="1" smtClean="0"/>
              <a:t>Key</a:t>
            </a:r>
            <a:r>
              <a:rPr lang="sk-SK" sz="2400" dirty="0" smtClean="0"/>
              <a:t> || </a:t>
            </a:r>
            <a:r>
              <a:rPr lang="sk-SK" sz="2400" dirty="0" err="1" smtClean="0"/>
              <a:t>rand</a:t>
            </a:r>
            <a:r>
              <a:rPr lang="sk-SK" sz="2400" dirty="0" smtClean="0"/>
              <a:t> || </a:t>
            </a:r>
            <a:r>
              <a:rPr lang="sk-SK" sz="2400" dirty="0" err="1" smtClean="0"/>
              <a:t>name</a:t>
            </a:r>
            <a:r>
              <a:rPr lang="sk-SK" sz="2400" baseline="-25000" dirty="0" err="1" smtClean="0"/>
              <a:t>A</a:t>
            </a:r>
            <a:r>
              <a:rPr lang="sk-SK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sk-SK" sz="2800" dirty="0" smtClean="0"/>
              <a:t>A </a:t>
            </a:r>
            <a:r>
              <a:rPr lang="sk-SK" sz="2800" dirty="0" err="1" smtClean="0"/>
              <a:t>creates</a:t>
            </a:r>
            <a:r>
              <a:rPr lang="sk-SK" sz="2800" dirty="0" smtClean="0"/>
              <a:t> Messenger and </a:t>
            </a:r>
            <a:r>
              <a:rPr lang="sk-SK" sz="2800" dirty="0" err="1" smtClean="0"/>
              <a:t>connects</a:t>
            </a:r>
            <a:r>
              <a:rPr lang="sk-SK" sz="2800" dirty="0" smtClean="0"/>
              <a:t> to (IP</a:t>
            </a:r>
            <a:r>
              <a:rPr lang="sk-SK" sz="2800" baseline="-25000" dirty="0" smtClean="0"/>
              <a:t>B</a:t>
            </a:r>
            <a:r>
              <a:rPr lang="sk-SK" sz="2800" dirty="0" smtClean="0"/>
              <a:t>, </a:t>
            </a:r>
            <a:r>
              <a:rPr lang="sk-SK" sz="2800" dirty="0" err="1" smtClean="0"/>
              <a:t>port</a:t>
            </a:r>
            <a:r>
              <a:rPr lang="sk-SK" sz="2800" baseline="-25000" dirty="0" err="1" smtClean="0"/>
              <a:t>B</a:t>
            </a:r>
            <a:r>
              <a:rPr lang="sk-SK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sk-SK" sz="2800" dirty="0" smtClean="0"/>
              <a:t>B </a:t>
            </a:r>
            <a:r>
              <a:rPr lang="sk-SK" sz="2800" dirty="0" err="1" smtClean="0"/>
              <a:t>creates</a:t>
            </a:r>
            <a:r>
              <a:rPr lang="sk-SK" sz="2800" dirty="0" smtClean="0"/>
              <a:t> Messenger (</a:t>
            </a:r>
            <a:r>
              <a:rPr lang="sk-SK" sz="2800" dirty="0" err="1" smtClean="0"/>
              <a:t>incoming</a:t>
            </a:r>
            <a:r>
              <a:rPr lang="sk-SK" sz="2800" dirty="0" smtClean="0"/>
              <a:t> </a:t>
            </a:r>
            <a:r>
              <a:rPr lang="sk-SK" sz="2800" dirty="0" err="1" smtClean="0"/>
              <a:t>connection</a:t>
            </a:r>
            <a:r>
              <a:rPr lang="sk-SK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sk-SK" sz="2800" dirty="0" err="1" smtClean="0"/>
              <a:t>If</a:t>
            </a:r>
            <a:r>
              <a:rPr lang="sk-SK" sz="2800" dirty="0" smtClean="0"/>
              <a:t> B </a:t>
            </a:r>
            <a:r>
              <a:rPr lang="sk-SK" sz="2800" dirty="0" err="1" smtClean="0"/>
              <a:t>is</a:t>
            </a:r>
            <a:r>
              <a:rPr lang="sk-SK" sz="2800" dirty="0" smtClean="0"/>
              <a:t> </a:t>
            </a:r>
            <a:r>
              <a:rPr lang="sk-SK" sz="2800" dirty="0" err="1" smtClean="0"/>
              <a:t>already</a:t>
            </a:r>
            <a:r>
              <a:rPr lang="sk-SK" sz="2800" dirty="0" smtClean="0"/>
              <a:t> </a:t>
            </a:r>
            <a:r>
              <a:rPr lang="sk-SK" sz="2800" dirty="0" err="1" smtClean="0"/>
              <a:t>chatting</a:t>
            </a:r>
            <a:r>
              <a:rPr lang="sk-SK" sz="2800" dirty="0" smtClean="0"/>
              <a:t>, </a:t>
            </a:r>
            <a:r>
              <a:rPr lang="sk-SK" sz="2800" dirty="0" err="1" smtClean="0"/>
              <a:t>socket</a:t>
            </a:r>
            <a:r>
              <a:rPr lang="sk-SK" sz="2800" dirty="0" smtClean="0"/>
              <a:t> </a:t>
            </a:r>
            <a:r>
              <a:rPr lang="sk-SK" sz="2800" dirty="0" err="1" smtClean="0"/>
              <a:t>is</a:t>
            </a:r>
            <a:r>
              <a:rPr lang="sk-SK" sz="2800" dirty="0" smtClean="0"/>
              <a:t> </a:t>
            </a:r>
            <a:r>
              <a:rPr lang="sk-SK" sz="2800" dirty="0" err="1" smtClean="0"/>
              <a:t>closed</a:t>
            </a:r>
            <a:endParaRPr lang="sk-SK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801</TotalTime>
  <Words>327</Words>
  <Application>Microsoft Office PowerPoint</Application>
  <PresentationFormat>Prezentácia na obrazovke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Slnovrat</vt:lpstr>
      <vt:lpstr>Snímka 1</vt:lpstr>
      <vt:lpstr>Implementation</vt:lpstr>
      <vt:lpstr>Server application</vt:lpstr>
      <vt:lpstr>User sign in</vt:lpstr>
      <vt:lpstr>User login</vt:lpstr>
      <vt:lpstr>Client application</vt:lpstr>
      <vt:lpstr>Snímka 7</vt:lpstr>
      <vt:lpstr>Client-Server </vt:lpstr>
      <vt:lpstr>Client-Client I. </vt:lpstr>
      <vt:lpstr>Client-Client II.</vt:lpstr>
      <vt:lpstr>Send message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Marek Vančík</dc:creator>
  <cp:lastModifiedBy>Kubo</cp:lastModifiedBy>
  <cp:revision>51</cp:revision>
  <dcterms:created xsi:type="dcterms:W3CDTF">2016-03-10T21:34:55Z</dcterms:created>
  <dcterms:modified xsi:type="dcterms:W3CDTF">2016-05-09T12:02:40Z</dcterms:modified>
</cp:coreProperties>
</file>