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2" d="100"/>
          <a:sy n="92" d="100"/>
        </p:scale>
        <p:origin x="-1296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David’s Slide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Pauls’s</a:t>
            </a:r>
            <a:r>
              <a:rPr lang="en-US" sz="2400" dirty="0" smtClean="0"/>
              <a:t> Slide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Jessica’s Slide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- </a:t>
            </a:r>
            <a:endParaRPr lang="en-Z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Business strategy presentation</vt:lpstr>
      <vt:lpstr>Team Eclectic</vt:lpstr>
      <vt:lpstr>The Client</vt:lpstr>
      <vt:lpstr>Work Division</vt:lpstr>
      <vt:lpstr>Work Division</vt:lpstr>
      <vt:lpstr>Work Division</vt:lpstr>
      <vt:lpstr>Work Division</vt:lpstr>
      <vt:lpstr>Work Division</vt:lpstr>
      <vt:lpstr>Timeline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2015-09-22T04:53:33Z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