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9" r:id="rId4"/>
    <p:sldId id="261" r:id="rId5"/>
    <p:sldId id="263" r:id="rId6"/>
    <p:sldId id="271" r:id="rId7"/>
    <p:sldId id="272" r:id="rId8"/>
    <p:sldId id="269" r:id="rId9"/>
    <p:sldId id="270" r:id="rId10"/>
    <p:sldId id="268" r:id="rId11"/>
    <p:sldId id="262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3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86470" autoAdjust="0"/>
  </p:normalViewPr>
  <p:slideViewPr>
    <p:cSldViewPr showGuides="1">
      <p:cViewPr varScale="1">
        <p:scale>
          <a:sx n="92" d="100"/>
          <a:sy n="92" d="100"/>
        </p:scale>
        <p:origin x="-1296" y="-1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68F96-89C8-4389-B3B0-A60C07AFA6E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AAD92323-C489-44B1-AC4F-BF3E44649CD1}">
      <dgm:prSet phldrT="[Text]"/>
      <dgm:spPr/>
      <dgm:t>
        <a:bodyPr/>
        <a:lstStyle/>
        <a:p>
          <a:r>
            <a:rPr lang="en-ZA" dirty="0" smtClean="0"/>
            <a:t>SRS</a:t>
          </a:r>
          <a:endParaRPr lang="en-ZA" dirty="0"/>
        </a:p>
      </dgm:t>
    </dgm:pt>
    <dgm:pt modelId="{6156862B-919D-4843-98F8-675367551794}" type="parTrans" cxnId="{9B7FBDE7-BF59-419F-9F08-D3A4681B438B}">
      <dgm:prSet/>
      <dgm:spPr/>
      <dgm:t>
        <a:bodyPr/>
        <a:lstStyle/>
        <a:p>
          <a:endParaRPr lang="en-ZA"/>
        </a:p>
      </dgm:t>
    </dgm:pt>
    <dgm:pt modelId="{1E9179C2-916E-4A3B-A3CF-DF8E80578314}" type="sibTrans" cxnId="{9B7FBDE7-BF59-419F-9F08-D3A4681B438B}">
      <dgm:prSet/>
      <dgm:spPr/>
      <dgm:t>
        <a:bodyPr/>
        <a:lstStyle/>
        <a:p>
          <a:endParaRPr lang="en-ZA"/>
        </a:p>
      </dgm:t>
    </dgm:pt>
    <dgm:pt modelId="{B6B66AB5-6C31-4B5F-93E1-8F76E49BB650}">
      <dgm:prSet phldrT="[Text]"/>
      <dgm:spPr/>
      <dgm:t>
        <a:bodyPr/>
        <a:lstStyle/>
        <a:p>
          <a:r>
            <a:rPr lang="en-ZA" dirty="0" smtClean="0"/>
            <a:t>PSAC</a:t>
          </a:r>
          <a:endParaRPr lang="en-ZA" dirty="0"/>
        </a:p>
      </dgm:t>
    </dgm:pt>
    <dgm:pt modelId="{1D8308EB-D457-4B19-9144-B6BDC74BBD90}" type="parTrans" cxnId="{87527954-69AA-4C26-8DC2-0CA36D5FE8EA}">
      <dgm:prSet/>
      <dgm:spPr/>
      <dgm:t>
        <a:bodyPr/>
        <a:lstStyle/>
        <a:p>
          <a:endParaRPr lang="en-ZA"/>
        </a:p>
      </dgm:t>
    </dgm:pt>
    <dgm:pt modelId="{A45D5F63-C5E3-47F8-AB0E-319C4686FB99}" type="sibTrans" cxnId="{87527954-69AA-4C26-8DC2-0CA36D5FE8EA}">
      <dgm:prSet/>
      <dgm:spPr/>
      <dgm:t>
        <a:bodyPr/>
        <a:lstStyle/>
        <a:p>
          <a:endParaRPr lang="en-ZA"/>
        </a:p>
      </dgm:t>
    </dgm:pt>
    <dgm:pt modelId="{2820C90F-A052-410A-8796-E35727C61AB1}">
      <dgm:prSet phldrT="[Text]"/>
      <dgm:spPr/>
      <dgm:t>
        <a:bodyPr/>
        <a:lstStyle/>
        <a:p>
          <a:r>
            <a:rPr lang="en-ZA" dirty="0" smtClean="0"/>
            <a:t>SDD</a:t>
          </a:r>
          <a:endParaRPr lang="en-ZA" dirty="0"/>
        </a:p>
      </dgm:t>
    </dgm:pt>
    <dgm:pt modelId="{78E55CB7-15F5-423B-94D1-79A160D30E0A}" type="parTrans" cxnId="{3D8B1B7C-91AF-49D2-B70D-23E1A7D3B1E5}">
      <dgm:prSet/>
      <dgm:spPr/>
      <dgm:t>
        <a:bodyPr/>
        <a:lstStyle/>
        <a:p>
          <a:endParaRPr lang="en-ZA"/>
        </a:p>
      </dgm:t>
    </dgm:pt>
    <dgm:pt modelId="{2D947E25-C16B-42FD-80F9-097235D840FE}" type="sibTrans" cxnId="{3D8B1B7C-91AF-49D2-B70D-23E1A7D3B1E5}">
      <dgm:prSet/>
      <dgm:spPr/>
      <dgm:t>
        <a:bodyPr/>
        <a:lstStyle/>
        <a:p>
          <a:endParaRPr lang="en-ZA"/>
        </a:p>
      </dgm:t>
    </dgm:pt>
    <dgm:pt modelId="{C1A2ECBC-96F4-49E9-89CE-643A37EAFA9B}">
      <dgm:prSet/>
      <dgm:spPr/>
      <dgm:t>
        <a:bodyPr/>
        <a:lstStyle/>
        <a:p>
          <a:r>
            <a:rPr lang="en-ZA" dirty="0" smtClean="0"/>
            <a:t>Coding</a:t>
          </a:r>
        </a:p>
      </dgm:t>
    </dgm:pt>
    <dgm:pt modelId="{525DE2EB-6B3A-4213-8E65-36CD43ABA2F6}" type="parTrans" cxnId="{3C83514D-0E2D-4F02-BDC1-94D74577E91D}">
      <dgm:prSet/>
      <dgm:spPr/>
      <dgm:t>
        <a:bodyPr/>
        <a:lstStyle/>
        <a:p>
          <a:endParaRPr lang="en-ZA"/>
        </a:p>
      </dgm:t>
    </dgm:pt>
    <dgm:pt modelId="{8B974063-B1DE-4251-8A63-72D8186D41BF}" type="sibTrans" cxnId="{3C83514D-0E2D-4F02-BDC1-94D74577E91D}">
      <dgm:prSet/>
      <dgm:spPr/>
      <dgm:t>
        <a:bodyPr/>
        <a:lstStyle/>
        <a:p>
          <a:endParaRPr lang="en-ZA"/>
        </a:p>
      </dgm:t>
    </dgm:pt>
    <dgm:pt modelId="{1A75F6BB-B0E0-4EE8-9800-137D7E40F05F}">
      <dgm:prSet/>
      <dgm:spPr/>
      <dgm:t>
        <a:bodyPr/>
        <a:lstStyle/>
        <a:p>
          <a:r>
            <a:rPr lang="en-ZA" smtClean="0"/>
            <a:t>Testing &amp; ATP</a:t>
          </a:r>
          <a:endParaRPr lang="en-ZA" dirty="0"/>
        </a:p>
      </dgm:t>
    </dgm:pt>
    <dgm:pt modelId="{3B3E3129-D855-45EB-8516-A4A49E647C63}" type="parTrans" cxnId="{D082DA6C-6C77-467F-B0E8-090BFE29843B}">
      <dgm:prSet/>
      <dgm:spPr/>
      <dgm:t>
        <a:bodyPr/>
        <a:lstStyle/>
        <a:p>
          <a:endParaRPr lang="en-ZA"/>
        </a:p>
      </dgm:t>
    </dgm:pt>
    <dgm:pt modelId="{D729FD14-48D0-4CC4-9926-F3919B7E762C}" type="sibTrans" cxnId="{D082DA6C-6C77-467F-B0E8-090BFE29843B}">
      <dgm:prSet/>
      <dgm:spPr/>
      <dgm:t>
        <a:bodyPr/>
        <a:lstStyle/>
        <a:p>
          <a:endParaRPr lang="en-ZA"/>
        </a:p>
      </dgm:t>
    </dgm:pt>
    <dgm:pt modelId="{F47371DB-8BEA-432B-ADA0-92D74E0702F9}">
      <dgm:prSet/>
      <dgm:spPr/>
      <dgm:t>
        <a:bodyPr/>
        <a:lstStyle/>
        <a:p>
          <a:r>
            <a:rPr lang="en-ZA" dirty="0" smtClean="0"/>
            <a:t>Final Documentation</a:t>
          </a:r>
          <a:endParaRPr lang="en-ZA" dirty="0"/>
        </a:p>
      </dgm:t>
    </dgm:pt>
    <dgm:pt modelId="{9A8F9194-ED8A-4073-8172-A824663106CD}" type="parTrans" cxnId="{E8E79792-F14B-4744-80AE-834963824FC8}">
      <dgm:prSet/>
      <dgm:spPr/>
      <dgm:t>
        <a:bodyPr/>
        <a:lstStyle/>
        <a:p>
          <a:endParaRPr lang="en-ZA"/>
        </a:p>
      </dgm:t>
    </dgm:pt>
    <dgm:pt modelId="{B57E6720-3994-43C0-84D2-502851A5528A}" type="sibTrans" cxnId="{E8E79792-F14B-4744-80AE-834963824FC8}">
      <dgm:prSet/>
      <dgm:spPr/>
      <dgm:t>
        <a:bodyPr/>
        <a:lstStyle/>
        <a:p>
          <a:endParaRPr lang="en-ZA"/>
        </a:p>
      </dgm:t>
    </dgm:pt>
    <dgm:pt modelId="{BBD1517F-8595-43FF-B8A2-BFDF5EABC173}" type="pres">
      <dgm:prSet presAssocID="{CBE68F96-89C8-4389-B3B0-A60C07AFA6E6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77250FC4-3CD4-4BD3-83CF-DF8D02B9DCB1}" type="pres">
      <dgm:prSet presAssocID="{AAD92323-C489-44B1-AC4F-BF3E44649CD1}" presName="node" presStyleLbl="node1" presStyleIdx="0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FA3274E-7887-46B3-8442-535265B3BE97}" type="pres">
      <dgm:prSet presAssocID="{1E9179C2-916E-4A3B-A3CF-DF8E80578314}" presName="sibTrans" presStyleLbl="sibTrans2D1" presStyleIdx="0" presStyleCnt="5"/>
      <dgm:spPr/>
      <dgm:t>
        <a:bodyPr/>
        <a:lstStyle/>
        <a:p>
          <a:endParaRPr lang="en-ZA"/>
        </a:p>
      </dgm:t>
    </dgm:pt>
    <dgm:pt modelId="{27D75239-A8E8-4AD8-B82C-B2A103CDCEB6}" type="pres">
      <dgm:prSet presAssocID="{1E9179C2-916E-4A3B-A3CF-DF8E80578314}" presName="connectorText" presStyleLbl="sibTrans2D1" presStyleIdx="0" presStyleCnt="5"/>
      <dgm:spPr/>
      <dgm:t>
        <a:bodyPr/>
        <a:lstStyle/>
        <a:p>
          <a:endParaRPr lang="en-ZA"/>
        </a:p>
      </dgm:t>
    </dgm:pt>
    <dgm:pt modelId="{FB21C287-DDB9-4E6E-8134-F3A4E6900117}" type="pres">
      <dgm:prSet presAssocID="{B6B66AB5-6C31-4B5F-93E1-8F76E49BB650}" presName="node" presStyleLbl="node1" presStyleIdx="1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CD4CD681-E631-4A2A-8903-86E13A46DBBC}" type="pres">
      <dgm:prSet presAssocID="{A45D5F63-C5E3-47F8-AB0E-319C4686FB99}" presName="sibTrans" presStyleLbl="sibTrans2D1" presStyleIdx="1" presStyleCnt="5"/>
      <dgm:spPr/>
      <dgm:t>
        <a:bodyPr/>
        <a:lstStyle/>
        <a:p>
          <a:endParaRPr lang="en-ZA"/>
        </a:p>
      </dgm:t>
    </dgm:pt>
    <dgm:pt modelId="{AB83B138-2A57-4F41-985D-0DF9933E58FD}" type="pres">
      <dgm:prSet presAssocID="{A45D5F63-C5E3-47F8-AB0E-319C4686FB99}" presName="connectorText" presStyleLbl="sibTrans2D1" presStyleIdx="1" presStyleCnt="5"/>
      <dgm:spPr/>
      <dgm:t>
        <a:bodyPr/>
        <a:lstStyle/>
        <a:p>
          <a:endParaRPr lang="en-ZA"/>
        </a:p>
      </dgm:t>
    </dgm:pt>
    <dgm:pt modelId="{AAD76F6B-85DD-4996-A1DA-7B3AC0892BDF}" type="pres">
      <dgm:prSet presAssocID="{2820C90F-A052-410A-8796-E35727C61AB1}" presName="node" presStyleLbl="node1" presStyleIdx="2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A4E6BB-2803-441C-AFDF-3F1A3E073117}" type="pres">
      <dgm:prSet presAssocID="{2D947E25-C16B-42FD-80F9-097235D840FE}" presName="sibTrans" presStyleLbl="sibTrans2D1" presStyleIdx="2" presStyleCnt="5"/>
      <dgm:spPr/>
      <dgm:t>
        <a:bodyPr/>
        <a:lstStyle/>
        <a:p>
          <a:endParaRPr lang="en-ZA"/>
        </a:p>
      </dgm:t>
    </dgm:pt>
    <dgm:pt modelId="{E4E9F33E-FEB6-4B1D-B1CA-32DE732DD70F}" type="pres">
      <dgm:prSet presAssocID="{2D947E25-C16B-42FD-80F9-097235D840FE}" presName="connectorText" presStyleLbl="sibTrans2D1" presStyleIdx="2" presStyleCnt="5"/>
      <dgm:spPr/>
      <dgm:t>
        <a:bodyPr/>
        <a:lstStyle/>
        <a:p>
          <a:endParaRPr lang="en-ZA"/>
        </a:p>
      </dgm:t>
    </dgm:pt>
    <dgm:pt modelId="{732916D8-68AD-487E-AEC1-35EF61FAD896}" type="pres">
      <dgm:prSet presAssocID="{C1A2ECBC-96F4-49E9-89CE-643A37EAFA9B}" presName="node" presStyleLbl="node1" presStyleIdx="3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354E252-F4A1-4619-87D5-32227FCB99F2}" type="pres">
      <dgm:prSet presAssocID="{8B974063-B1DE-4251-8A63-72D8186D41BF}" presName="sibTrans" presStyleLbl="sibTrans2D1" presStyleIdx="3" presStyleCnt="5"/>
      <dgm:spPr/>
      <dgm:t>
        <a:bodyPr/>
        <a:lstStyle/>
        <a:p>
          <a:endParaRPr lang="en-ZA"/>
        </a:p>
      </dgm:t>
    </dgm:pt>
    <dgm:pt modelId="{9825CFF7-6447-4F43-8805-529CAD78ED53}" type="pres">
      <dgm:prSet presAssocID="{8B974063-B1DE-4251-8A63-72D8186D41BF}" presName="connectorText" presStyleLbl="sibTrans2D1" presStyleIdx="3" presStyleCnt="5"/>
      <dgm:spPr/>
      <dgm:t>
        <a:bodyPr/>
        <a:lstStyle/>
        <a:p>
          <a:endParaRPr lang="en-ZA"/>
        </a:p>
      </dgm:t>
    </dgm:pt>
    <dgm:pt modelId="{2AA5EB6B-6F84-481E-A18B-83054F65A1F2}" type="pres">
      <dgm:prSet presAssocID="{1A75F6BB-B0E0-4EE8-9800-137D7E40F05F}" presName="node" presStyleLbl="node1" presStyleIdx="4" presStyleCnt="6" custLinFactX="-13014" custLinFactNeighborX="-100000" custLinFactNeighborY="583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0CCC23-1F57-49C7-B76F-B4723BE73D69}" type="pres">
      <dgm:prSet presAssocID="{D729FD14-48D0-4CC4-9926-F3919B7E762C}" presName="sibTrans" presStyleLbl="sibTrans2D1" presStyleIdx="4" presStyleCnt="5"/>
      <dgm:spPr/>
      <dgm:t>
        <a:bodyPr/>
        <a:lstStyle/>
        <a:p>
          <a:endParaRPr lang="en-ZA"/>
        </a:p>
      </dgm:t>
    </dgm:pt>
    <dgm:pt modelId="{C6F8793C-44C2-4F66-9B04-8FD07C3AE97D}" type="pres">
      <dgm:prSet presAssocID="{D729FD14-48D0-4CC4-9926-F3919B7E762C}" presName="connectorText" presStyleLbl="sibTrans2D1" presStyleIdx="4" presStyleCnt="5"/>
      <dgm:spPr/>
      <dgm:t>
        <a:bodyPr/>
        <a:lstStyle/>
        <a:p>
          <a:endParaRPr lang="en-ZA"/>
        </a:p>
      </dgm:t>
    </dgm:pt>
    <dgm:pt modelId="{B0AFBA69-F6EE-4B41-94B1-52466432E21A}" type="pres">
      <dgm:prSet presAssocID="{F47371DB-8BEA-432B-ADA0-92D74E0702F9}" presName="node" presStyleLbl="node1" presStyleIdx="5" presStyleCnt="6" custLinFactX="-13014" custLinFactNeighborX="-100000" custLinFactNeighborY="-1938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C56348CF-D304-4443-A7C9-AB73CD85571F}" type="presOf" srcId="{A45D5F63-C5E3-47F8-AB0E-319C4686FB99}" destId="{CD4CD681-E631-4A2A-8903-86E13A46DBBC}" srcOrd="0" destOrd="0" presId="urn:microsoft.com/office/officeart/2005/8/layout/process2"/>
    <dgm:cxn modelId="{3C83514D-0E2D-4F02-BDC1-94D74577E91D}" srcId="{CBE68F96-89C8-4389-B3B0-A60C07AFA6E6}" destId="{C1A2ECBC-96F4-49E9-89CE-643A37EAFA9B}" srcOrd="3" destOrd="0" parTransId="{525DE2EB-6B3A-4213-8E65-36CD43ABA2F6}" sibTransId="{8B974063-B1DE-4251-8A63-72D8186D41BF}"/>
    <dgm:cxn modelId="{CC8A7F04-FF7A-4F02-B26E-E59BC7C8EA96}" type="presOf" srcId="{D729FD14-48D0-4CC4-9926-F3919B7E762C}" destId="{AD0CCC23-1F57-49C7-B76F-B4723BE73D69}" srcOrd="0" destOrd="0" presId="urn:microsoft.com/office/officeart/2005/8/layout/process2"/>
    <dgm:cxn modelId="{92F106B2-82D7-4FC3-A6FC-C5D2C04203B5}" type="presOf" srcId="{A45D5F63-C5E3-47F8-AB0E-319C4686FB99}" destId="{AB83B138-2A57-4F41-985D-0DF9933E58FD}" srcOrd="1" destOrd="0" presId="urn:microsoft.com/office/officeart/2005/8/layout/process2"/>
    <dgm:cxn modelId="{73BE6315-AE82-452D-9BFD-8D99AB6C8FC9}" type="presOf" srcId="{C1A2ECBC-96F4-49E9-89CE-643A37EAFA9B}" destId="{732916D8-68AD-487E-AEC1-35EF61FAD896}" srcOrd="0" destOrd="0" presId="urn:microsoft.com/office/officeart/2005/8/layout/process2"/>
    <dgm:cxn modelId="{3D8B1B7C-91AF-49D2-B70D-23E1A7D3B1E5}" srcId="{CBE68F96-89C8-4389-B3B0-A60C07AFA6E6}" destId="{2820C90F-A052-410A-8796-E35727C61AB1}" srcOrd="2" destOrd="0" parTransId="{78E55CB7-15F5-423B-94D1-79A160D30E0A}" sibTransId="{2D947E25-C16B-42FD-80F9-097235D840FE}"/>
    <dgm:cxn modelId="{F42B2234-7CD5-4E2E-B6B6-9A15A907C503}" type="presOf" srcId="{8B974063-B1DE-4251-8A63-72D8186D41BF}" destId="{9825CFF7-6447-4F43-8805-529CAD78ED53}" srcOrd="1" destOrd="0" presId="urn:microsoft.com/office/officeart/2005/8/layout/process2"/>
    <dgm:cxn modelId="{BF6C4803-61FF-4F35-90FF-079AEA03B32A}" type="presOf" srcId="{2D947E25-C16B-42FD-80F9-097235D840FE}" destId="{6BA4E6BB-2803-441C-AFDF-3F1A3E073117}" srcOrd="0" destOrd="0" presId="urn:microsoft.com/office/officeart/2005/8/layout/process2"/>
    <dgm:cxn modelId="{63570F67-2802-495B-B8A0-63F14A2345F4}" type="presOf" srcId="{1E9179C2-916E-4A3B-A3CF-DF8E80578314}" destId="{27D75239-A8E8-4AD8-B82C-B2A103CDCEB6}" srcOrd="1" destOrd="0" presId="urn:microsoft.com/office/officeart/2005/8/layout/process2"/>
    <dgm:cxn modelId="{1B49BD14-F1CD-46F7-97A7-BE277E1F199A}" type="presOf" srcId="{B6B66AB5-6C31-4B5F-93E1-8F76E49BB650}" destId="{FB21C287-DDB9-4E6E-8134-F3A4E6900117}" srcOrd="0" destOrd="0" presId="urn:microsoft.com/office/officeart/2005/8/layout/process2"/>
    <dgm:cxn modelId="{46E2B95C-8696-4028-B9D2-621B3C252182}" type="presOf" srcId="{2820C90F-A052-410A-8796-E35727C61AB1}" destId="{AAD76F6B-85DD-4996-A1DA-7B3AC0892BDF}" srcOrd="0" destOrd="0" presId="urn:microsoft.com/office/officeart/2005/8/layout/process2"/>
    <dgm:cxn modelId="{9B7FBDE7-BF59-419F-9F08-D3A4681B438B}" srcId="{CBE68F96-89C8-4389-B3B0-A60C07AFA6E6}" destId="{AAD92323-C489-44B1-AC4F-BF3E44649CD1}" srcOrd="0" destOrd="0" parTransId="{6156862B-919D-4843-98F8-675367551794}" sibTransId="{1E9179C2-916E-4A3B-A3CF-DF8E80578314}"/>
    <dgm:cxn modelId="{83B5E67B-D473-4D4A-9679-6BC16E039518}" type="presOf" srcId="{1E9179C2-916E-4A3B-A3CF-DF8E80578314}" destId="{0FA3274E-7887-46B3-8442-535265B3BE97}" srcOrd="0" destOrd="0" presId="urn:microsoft.com/office/officeart/2005/8/layout/process2"/>
    <dgm:cxn modelId="{E8E79792-F14B-4744-80AE-834963824FC8}" srcId="{CBE68F96-89C8-4389-B3B0-A60C07AFA6E6}" destId="{F47371DB-8BEA-432B-ADA0-92D74E0702F9}" srcOrd="5" destOrd="0" parTransId="{9A8F9194-ED8A-4073-8172-A824663106CD}" sibTransId="{B57E6720-3994-43C0-84D2-502851A5528A}"/>
    <dgm:cxn modelId="{E6115E8F-D0BD-423D-97DD-68E84DBF5082}" type="presOf" srcId="{8B974063-B1DE-4251-8A63-72D8186D41BF}" destId="{2354E252-F4A1-4619-87D5-32227FCB99F2}" srcOrd="0" destOrd="0" presId="urn:microsoft.com/office/officeart/2005/8/layout/process2"/>
    <dgm:cxn modelId="{D082DA6C-6C77-467F-B0E8-090BFE29843B}" srcId="{CBE68F96-89C8-4389-B3B0-A60C07AFA6E6}" destId="{1A75F6BB-B0E0-4EE8-9800-137D7E40F05F}" srcOrd="4" destOrd="0" parTransId="{3B3E3129-D855-45EB-8516-A4A49E647C63}" sibTransId="{D729FD14-48D0-4CC4-9926-F3919B7E762C}"/>
    <dgm:cxn modelId="{1D3CF703-E501-4E1C-A175-0ABEA86722C9}" type="presOf" srcId="{F47371DB-8BEA-432B-ADA0-92D74E0702F9}" destId="{B0AFBA69-F6EE-4B41-94B1-52466432E21A}" srcOrd="0" destOrd="0" presId="urn:microsoft.com/office/officeart/2005/8/layout/process2"/>
    <dgm:cxn modelId="{AA3694B8-C57A-41A5-8AF9-EE6EA4412041}" type="presOf" srcId="{AAD92323-C489-44B1-AC4F-BF3E44649CD1}" destId="{77250FC4-3CD4-4BD3-83CF-DF8D02B9DCB1}" srcOrd="0" destOrd="0" presId="urn:microsoft.com/office/officeart/2005/8/layout/process2"/>
    <dgm:cxn modelId="{9ED44448-A612-415B-9510-0317A3DF62CA}" type="presOf" srcId="{2D947E25-C16B-42FD-80F9-097235D840FE}" destId="{E4E9F33E-FEB6-4B1D-B1CA-32DE732DD70F}" srcOrd="1" destOrd="0" presId="urn:microsoft.com/office/officeart/2005/8/layout/process2"/>
    <dgm:cxn modelId="{D115FF46-9CA3-4137-A994-3C5C36CCAF32}" type="presOf" srcId="{CBE68F96-89C8-4389-B3B0-A60C07AFA6E6}" destId="{BBD1517F-8595-43FF-B8A2-BFDF5EABC173}" srcOrd="0" destOrd="0" presId="urn:microsoft.com/office/officeart/2005/8/layout/process2"/>
    <dgm:cxn modelId="{87527954-69AA-4C26-8DC2-0CA36D5FE8EA}" srcId="{CBE68F96-89C8-4389-B3B0-A60C07AFA6E6}" destId="{B6B66AB5-6C31-4B5F-93E1-8F76E49BB650}" srcOrd="1" destOrd="0" parTransId="{1D8308EB-D457-4B19-9144-B6BDC74BBD90}" sibTransId="{A45D5F63-C5E3-47F8-AB0E-319C4686FB99}"/>
    <dgm:cxn modelId="{1B729D1A-218D-441F-8AE4-C30C351F3568}" type="presOf" srcId="{1A75F6BB-B0E0-4EE8-9800-137D7E40F05F}" destId="{2AA5EB6B-6F84-481E-A18B-83054F65A1F2}" srcOrd="0" destOrd="0" presId="urn:microsoft.com/office/officeart/2005/8/layout/process2"/>
    <dgm:cxn modelId="{D1E7BF08-1A44-4E9F-944A-F615278ED7DC}" type="presOf" srcId="{D729FD14-48D0-4CC4-9926-F3919B7E762C}" destId="{C6F8793C-44C2-4F66-9B04-8FD07C3AE97D}" srcOrd="1" destOrd="0" presId="urn:microsoft.com/office/officeart/2005/8/layout/process2"/>
    <dgm:cxn modelId="{D74F3D68-B0C7-46F7-8DA0-E768035919B4}" type="presParOf" srcId="{BBD1517F-8595-43FF-B8A2-BFDF5EABC173}" destId="{77250FC4-3CD4-4BD3-83CF-DF8D02B9DCB1}" srcOrd="0" destOrd="0" presId="urn:microsoft.com/office/officeart/2005/8/layout/process2"/>
    <dgm:cxn modelId="{141A9382-30CF-4FC7-83CD-E1604695B89B}" type="presParOf" srcId="{BBD1517F-8595-43FF-B8A2-BFDF5EABC173}" destId="{0FA3274E-7887-46B3-8442-535265B3BE97}" srcOrd="1" destOrd="0" presId="urn:microsoft.com/office/officeart/2005/8/layout/process2"/>
    <dgm:cxn modelId="{044E585E-02B2-4E0B-BE19-7FE2F5E88CF0}" type="presParOf" srcId="{0FA3274E-7887-46B3-8442-535265B3BE97}" destId="{27D75239-A8E8-4AD8-B82C-B2A103CDCEB6}" srcOrd="0" destOrd="0" presId="urn:microsoft.com/office/officeart/2005/8/layout/process2"/>
    <dgm:cxn modelId="{92660B5A-5F3D-4574-9A86-FFE6E45DDA29}" type="presParOf" srcId="{BBD1517F-8595-43FF-B8A2-BFDF5EABC173}" destId="{FB21C287-DDB9-4E6E-8134-F3A4E6900117}" srcOrd="2" destOrd="0" presId="urn:microsoft.com/office/officeart/2005/8/layout/process2"/>
    <dgm:cxn modelId="{C0D2CB98-62A5-4C32-942B-60B7062C2D6F}" type="presParOf" srcId="{BBD1517F-8595-43FF-B8A2-BFDF5EABC173}" destId="{CD4CD681-E631-4A2A-8903-86E13A46DBBC}" srcOrd="3" destOrd="0" presId="urn:microsoft.com/office/officeart/2005/8/layout/process2"/>
    <dgm:cxn modelId="{29C0C378-083C-47CE-A50D-5ABAA9ED8988}" type="presParOf" srcId="{CD4CD681-E631-4A2A-8903-86E13A46DBBC}" destId="{AB83B138-2A57-4F41-985D-0DF9933E58FD}" srcOrd="0" destOrd="0" presId="urn:microsoft.com/office/officeart/2005/8/layout/process2"/>
    <dgm:cxn modelId="{3C63C395-6329-451D-834C-51C2258250BF}" type="presParOf" srcId="{BBD1517F-8595-43FF-B8A2-BFDF5EABC173}" destId="{AAD76F6B-85DD-4996-A1DA-7B3AC0892BDF}" srcOrd="4" destOrd="0" presId="urn:microsoft.com/office/officeart/2005/8/layout/process2"/>
    <dgm:cxn modelId="{52AFE2E1-BCE1-4ABA-AE3A-6FBEB8A1B8B8}" type="presParOf" srcId="{BBD1517F-8595-43FF-B8A2-BFDF5EABC173}" destId="{6BA4E6BB-2803-441C-AFDF-3F1A3E073117}" srcOrd="5" destOrd="0" presId="urn:microsoft.com/office/officeart/2005/8/layout/process2"/>
    <dgm:cxn modelId="{8DB75E71-E7D9-4FDC-970D-6D8A89D16024}" type="presParOf" srcId="{6BA4E6BB-2803-441C-AFDF-3F1A3E073117}" destId="{E4E9F33E-FEB6-4B1D-B1CA-32DE732DD70F}" srcOrd="0" destOrd="0" presId="urn:microsoft.com/office/officeart/2005/8/layout/process2"/>
    <dgm:cxn modelId="{62AA37BA-E3A2-45EC-81A6-CA131657B103}" type="presParOf" srcId="{BBD1517F-8595-43FF-B8A2-BFDF5EABC173}" destId="{732916D8-68AD-487E-AEC1-35EF61FAD896}" srcOrd="6" destOrd="0" presId="urn:microsoft.com/office/officeart/2005/8/layout/process2"/>
    <dgm:cxn modelId="{EA7DB54D-9ED1-4BC6-96CB-54DD8D6D9928}" type="presParOf" srcId="{BBD1517F-8595-43FF-B8A2-BFDF5EABC173}" destId="{2354E252-F4A1-4619-87D5-32227FCB99F2}" srcOrd="7" destOrd="0" presId="urn:microsoft.com/office/officeart/2005/8/layout/process2"/>
    <dgm:cxn modelId="{02432C0F-05C9-464F-9240-B2194F3A5049}" type="presParOf" srcId="{2354E252-F4A1-4619-87D5-32227FCB99F2}" destId="{9825CFF7-6447-4F43-8805-529CAD78ED53}" srcOrd="0" destOrd="0" presId="urn:microsoft.com/office/officeart/2005/8/layout/process2"/>
    <dgm:cxn modelId="{F7B93C05-1975-4A5E-BC2D-B62353EBB809}" type="presParOf" srcId="{BBD1517F-8595-43FF-B8A2-BFDF5EABC173}" destId="{2AA5EB6B-6F84-481E-A18B-83054F65A1F2}" srcOrd="8" destOrd="0" presId="urn:microsoft.com/office/officeart/2005/8/layout/process2"/>
    <dgm:cxn modelId="{32B857A7-32E0-4FCC-9F93-7ECFB73BC4DD}" type="presParOf" srcId="{BBD1517F-8595-43FF-B8A2-BFDF5EABC173}" destId="{AD0CCC23-1F57-49C7-B76F-B4723BE73D69}" srcOrd="9" destOrd="0" presId="urn:microsoft.com/office/officeart/2005/8/layout/process2"/>
    <dgm:cxn modelId="{6DA827C9-1D67-4C59-B8D1-6ED1521D5A24}" type="presParOf" srcId="{AD0CCC23-1F57-49C7-B76F-B4723BE73D69}" destId="{C6F8793C-44C2-4F66-9B04-8FD07C3AE97D}" srcOrd="0" destOrd="0" presId="urn:microsoft.com/office/officeart/2005/8/layout/process2"/>
    <dgm:cxn modelId="{B5122E9C-0D9B-44F1-9659-CB94FF082E0E}" type="presParOf" srcId="{BBD1517F-8595-43FF-B8A2-BFDF5EABC173}" destId="{B0AFBA69-F6EE-4B41-94B1-52466432E21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0FC4-3CD4-4BD3-83CF-DF8D02B9DCB1}">
      <dsp:nvSpPr>
        <dsp:cNvPr id="0" name=""/>
        <dsp:cNvSpPr/>
      </dsp:nvSpPr>
      <dsp:spPr>
        <a:xfrm>
          <a:off x="107990" y="16023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SRS</a:t>
          </a:r>
          <a:endParaRPr lang="en-ZA" sz="1500" kern="1200" dirty="0"/>
        </a:p>
      </dsp:txBody>
      <dsp:txXfrm>
        <a:off x="122420" y="30453"/>
        <a:ext cx="1903705" cy="463807"/>
      </dsp:txXfrm>
    </dsp:sp>
    <dsp:sp modelId="{0FA3274E-7887-46B3-8442-535265B3BE97}">
      <dsp:nvSpPr>
        <dsp:cNvPr id="0" name=""/>
        <dsp:cNvSpPr/>
      </dsp:nvSpPr>
      <dsp:spPr>
        <a:xfrm rot="5400000">
          <a:off x="981898" y="521008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539483"/>
        <a:ext cx="133020" cy="129325"/>
      </dsp:txXfrm>
    </dsp:sp>
    <dsp:sp modelId="{FB21C287-DDB9-4E6E-8134-F3A4E6900117}">
      <dsp:nvSpPr>
        <dsp:cNvPr id="0" name=""/>
        <dsp:cNvSpPr/>
      </dsp:nvSpPr>
      <dsp:spPr>
        <a:xfrm>
          <a:off x="107990" y="755025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PSAC</a:t>
          </a:r>
          <a:endParaRPr lang="en-ZA" sz="1500" kern="1200" dirty="0"/>
        </a:p>
      </dsp:txBody>
      <dsp:txXfrm>
        <a:off x="122420" y="769455"/>
        <a:ext cx="1903705" cy="463807"/>
      </dsp:txXfrm>
    </dsp:sp>
    <dsp:sp modelId="{CD4CD681-E631-4A2A-8903-86E13A46DBBC}">
      <dsp:nvSpPr>
        <dsp:cNvPr id="0" name=""/>
        <dsp:cNvSpPr/>
      </dsp:nvSpPr>
      <dsp:spPr>
        <a:xfrm rot="5400000">
          <a:off x="981898" y="1260009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1278484"/>
        <a:ext cx="133020" cy="129325"/>
      </dsp:txXfrm>
    </dsp:sp>
    <dsp:sp modelId="{AAD76F6B-85DD-4996-A1DA-7B3AC0892BDF}">
      <dsp:nvSpPr>
        <dsp:cNvPr id="0" name=""/>
        <dsp:cNvSpPr/>
      </dsp:nvSpPr>
      <dsp:spPr>
        <a:xfrm>
          <a:off x="107990" y="1494026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SDD</a:t>
          </a:r>
          <a:endParaRPr lang="en-ZA" sz="1500" kern="1200" dirty="0"/>
        </a:p>
      </dsp:txBody>
      <dsp:txXfrm>
        <a:off x="122420" y="1508456"/>
        <a:ext cx="1903705" cy="463807"/>
      </dsp:txXfrm>
    </dsp:sp>
    <dsp:sp modelId="{6BA4E6BB-2803-441C-AFDF-3F1A3E073117}">
      <dsp:nvSpPr>
        <dsp:cNvPr id="0" name=""/>
        <dsp:cNvSpPr/>
      </dsp:nvSpPr>
      <dsp:spPr>
        <a:xfrm rot="5400000">
          <a:off x="981898" y="1999011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017486"/>
        <a:ext cx="133020" cy="129325"/>
      </dsp:txXfrm>
    </dsp:sp>
    <dsp:sp modelId="{732916D8-68AD-487E-AEC1-35EF61FAD896}">
      <dsp:nvSpPr>
        <dsp:cNvPr id="0" name=""/>
        <dsp:cNvSpPr/>
      </dsp:nvSpPr>
      <dsp:spPr>
        <a:xfrm>
          <a:off x="107990" y="2233028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Coding</a:t>
          </a:r>
        </a:p>
      </dsp:txBody>
      <dsp:txXfrm>
        <a:off x="122420" y="2247458"/>
        <a:ext cx="1903705" cy="463807"/>
      </dsp:txXfrm>
    </dsp:sp>
    <dsp:sp modelId="{2354E252-F4A1-4619-87D5-32227FCB99F2}">
      <dsp:nvSpPr>
        <dsp:cNvPr id="0" name=""/>
        <dsp:cNvSpPr/>
      </dsp:nvSpPr>
      <dsp:spPr>
        <a:xfrm rot="5400000">
          <a:off x="981898" y="2738012"/>
          <a:ext cx="184750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800" kern="1200"/>
        </a:p>
      </dsp:txBody>
      <dsp:txXfrm rot="-5400000">
        <a:off x="1007764" y="2756487"/>
        <a:ext cx="133020" cy="129325"/>
      </dsp:txXfrm>
    </dsp:sp>
    <dsp:sp modelId="{2AA5EB6B-6F84-481E-A18B-83054F65A1F2}">
      <dsp:nvSpPr>
        <dsp:cNvPr id="0" name=""/>
        <dsp:cNvSpPr/>
      </dsp:nvSpPr>
      <dsp:spPr>
        <a:xfrm>
          <a:off x="107990" y="2972029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smtClean="0"/>
            <a:t>Testing &amp; ATP</a:t>
          </a:r>
          <a:endParaRPr lang="en-ZA" sz="1500" kern="1200" dirty="0"/>
        </a:p>
      </dsp:txBody>
      <dsp:txXfrm>
        <a:off x="122420" y="2986459"/>
        <a:ext cx="1903705" cy="463807"/>
      </dsp:txXfrm>
    </dsp:sp>
    <dsp:sp modelId="{AD0CCC23-1F57-49C7-B76F-B4723BE73D69}">
      <dsp:nvSpPr>
        <dsp:cNvPr id="0" name=""/>
        <dsp:cNvSpPr/>
      </dsp:nvSpPr>
      <dsp:spPr>
        <a:xfrm rot="5400000">
          <a:off x="1005189" y="3445959"/>
          <a:ext cx="138169" cy="221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ZA" sz="600" kern="1200"/>
        </a:p>
      </dsp:txBody>
      <dsp:txXfrm rot="-5400000">
        <a:off x="1007764" y="3487725"/>
        <a:ext cx="133020" cy="96718"/>
      </dsp:txXfrm>
    </dsp:sp>
    <dsp:sp modelId="{B0AFBA69-F6EE-4B41-94B1-52466432E21A}">
      <dsp:nvSpPr>
        <dsp:cNvPr id="0" name=""/>
        <dsp:cNvSpPr/>
      </dsp:nvSpPr>
      <dsp:spPr>
        <a:xfrm>
          <a:off x="107990" y="3648922"/>
          <a:ext cx="1932565" cy="4926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500" kern="1200" dirty="0" smtClean="0"/>
            <a:t>Final Documentation</a:t>
          </a:r>
          <a:endParaRPr lang="en-ZA" sz="1500" kern="1200" dirty="0"/>
        </a:p>
      </dsp:txBody>
      <dsp:txXfrm>
        <a:off x="122420" y="3663352"/>
        <a:ext cx="1903705" cy="46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8/27/2015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00813" y="6432552"/>
            <a:ext cx="1028968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118" y="6432552"/>
            <a:ext cx="4240920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1276" y="6432552"/>
            <a:ext cx="914639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6" y="533400"/>
            <a:ext cx="651679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459614"/>
            <a:ext cx="4204930" cy="1393552"/>
          </a:xfrm>
        </p:spPr>
        <p:txBody>
          <a:bodyPr/>
          <a:lstStyle/>
          <a:p>
            <a:r>
              <a:rPr lang="en-US" dirty="0" smtClean="0"/>
              <a:t>Project Linphone-Waterfall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4492962" cy="1887487"/>
          </a:xfrm>
        </p:spPr>
        <p:txBody>
          <a:bodyPr/>
          <a:lstStyle/>
          <a:p>
            <a:r>
              <a:rPr lang="en-US" dirty="0" smtClean="0"/>
              <a:t>Team Eclectic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4700" b="33997"/>
          <a:stretch/>
        </p:blipFill>
        <p:spPr>
          <a:xfrm>
            <a:off x="755576" y="2996951"/>
            <a:ext cx="3816424" cy="1472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35581"/>
            <a:ext cx="4843397" cy="329351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043608" y="1844824"/>
            <a:ext cx="6516798" cy="1365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000" dirty="0" smtClean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403648" y="332656"/>
            <a:ext cx="6984776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6720"/>
            <a:ext cx="4104455" cy="4104455"/>
          </a:xfrm>
        </p:spPr>
      </p:pic>
    </p:spTree>
    <p:extLst>
      <p:ext uri="{BB962C8B-B14F-4D97-AF65-F5344CB8AC3E}">
        <p14:creationId xmlns:p14="http://schemas.microsoft.com/office/powerpoint/2010/main" val="189462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570" y="476672"/>
            <a:ext cx="6516798" cy="1066800"/>
          </a:xfrm>
        </p:spPr>
        <p:txBody>
          <a:bodyPr/>
          <a:lstStyle/>
          <a:p>
            <a:r>
              <a:rPr lang="en-US" dirty="0" smtClean="0"/>
              <a:t>The Client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27360" cy="144016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7664" y="4642044"/>
            <a:ext cx="3682131" cy="5248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b="1" dirty="0" err="1" smtClean="0"/>
              <a:t>Kobus</a:t>
            </a:r>
            <a:r>
              <a:rPr lang="en-US" sz="2800" b="1" dirty="0" smtClean="0"/>
              <a:t> Coetzee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403648" y="308386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Client 2.0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99" y="4149080"/>
            <a:ext cx="2088232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Work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3744416" cy="2232248"/>
          </a:xfr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259632" y="2420888"/>
            <a:ext cx="6516798" cy="174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David – Database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Izak</a:t>
            </a:r>
            <a:r>
              <a:rPr lang="en-US" sz="2400" dirty="0"/>
              <a:t> </a:t>
            </a:r>
            <a:r>
              <a:rPr lang="en-US" sz="2400" dirty="0" smtClean="0"/>
              <a:t>– Android Classes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Jessica – UI Design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smtClean="0"/>
              <a:t>Paul – Core &amp; Interfaces</a:t>
            </a:r>
          </a:p>
          <a:p>
            <a:endParaRPr lang="en-US" sz="24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400" dirty="0" err="1" smtClean="0"/>
              <a:t>Prenolan</a:t>
            </a:r>
            <a:r>
              <a:rPr lang="en-US" sz="2400" dirty="0" smtClean="0"/>
              <a:t> – Encryption &amp;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32656"/>
            <a:ext cx="2933700" cy="2200275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David’s slide</a:t>
            </a:r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Core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278092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smtClean="0">
                <a:latin typeface="+mj-lt"/>
              </a:rPr>
              <a:t>Paul’s  slide</a:t>
            </a:r>
          </a:p>
        </p:txBody>
      </p:sp>
    </p:spTree>
    <p:extLst>
      <p:ext uri="{BB962C8B-B14F-4D97-AF65-F5344CB8AC3E}">
        <p14:creationId xmlns:p14="http://schemas.microsoft.com/office/powerpoint/2010/main" val="777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7792" y="476672"/>
            <a:ext cx="6516798" cy="691480"/>
          </a:xfrm>
        </p:spPr>
        <p:txBody>
          <a:bodyPr/>
          <a:lstStyle/>
          <a:p>
            <a:r>
              <a:rPr lang="en-ZA" dirty="0" smtClean="0"/>
              <a:t>Encryption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99592" y="9464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AES256 (Asymmetric vs. Symmetric)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Key Exchange (DH vs. RSA)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ZA" sz="24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60220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516798" cy="720080"/>
          </a:xfrm>
        </p:spPr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83568" y="2060848"/>
            <a:ext cx="6516798" cy="1872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ZA" sz="2400" dirty="0" err="1" smtClean="0">
                <a:latin typeface="+mj-lt"/>
              </a:rPr>
              <a:t>Izak’s</a:t>
            </a:r>
            <a:r>
              <a:rPr lang="en-ZA" sz="2400" dirty="0" smtClean="0">
                <a:latin typeface="+mj-lt"/>
              </a:rPr>
              <a:t> UI slide</a:t>
            </a:r>
          </a:p>
        </p:txBody>
      </p:sp>
    </p:spTree>
    <p:extLst>
      <p:ext uri="{BB962C8B-B14F-4D97-AF65-F5344CB8AC3E}">
        <p14:creationId xmlns:p14="http://schemas.microsoft.com/office/powerpoint/2010/main" val="97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21" y="1597996"/>
            <a:ext cx="6368646" cy="504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516798" cy="50405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ZA" dirty="0" smtClean="0"/>
              <a:t>User Interface</a:t>
            </a:r>
            <a:endParaRPr lang="en-ZA" dirty="0"/>
          </a:p>
        </p:txBody>
      </p:sp>
      <p:grpSp>
        <p:nvGrpSpPr>
          <p:cNvPr id="5" name="Group 4"/>
          <p:cNvGrpSpPr/>
          <p:nvPr/>
        </p:nvGrpSpPr>
        <p:grpSpPr>
          <a:xfrm>
            <a:off x="323528" y="836712"/>
            <a:ext cx="6516798" cy="1872208"/>
            <a:chOff x="917645" y="1410220"/>
            <a:chExt cx="6516798" cy="1872208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917645" y="1410220"/>
              <a:ext cx="6516798" cy="187220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Design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Layout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571500" indent="-571500">
                <a:buFont typeface="Arial" pitchFamily="34" charset="0"/>
                <a:buChar char="•"/>
              </a:pPr>
              <a:r>
                <a:rPr lang="en-ZA" sz="2400" dirty="0" smtClean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  <a:p>
              <a:pPr marL="571500" indent="-571500">
                <a:buFont typeface="Arial" pitchFamily="34" charset="0"/>
                <a:buChar char="•"/>
              </a:pPr>
              <a:endParaRPr lang="en-ZA" sz="2400" dirty="0" smtClean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2915816" y="1556792"/>
              <a:ext cx="432048" cy="64807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28272" y="1620849"/>
              <a:ext cx="19992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ZA" sz="2400" b="1" dirty="0">
                  <a:solidFill>
                    <a:schemeClr val="accent3">
                      <a:lumMod val="50000"/>
                    </a:schemeClr>
                  </a:solidFill>
                  <a:latin typeface="+mj-lt"/>
                  <a:ea typeface="+mj-ea"/>
                  <a:cs typeface="+mj-cs"/>
                </a:rPr>
                <a:t>Consistency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27930"/>
              </p:ext>
            </p:extLst>
          </p:nvPr>
        </p:nvGraphicFramePr>
        <p:xfrm>
          <a:off x="798513" y="1828800"/>
          <a:ext cx="6516687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Timeline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28800"/>
            <a:ext cx="553022" cy="576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348880"/>
            <a:ext cx="553022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140968"/>
            <a:ext cx="553022" cy="5760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1840" y="4149080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Current Phase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869160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End of September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3808" y="5373216"/>
            <a:ext cx="38164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End of September (after product finalization)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9832" y="3429000"/>
            <a:ext cx="2337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22</a:t>
            </a:r>
            <a:r>
              <a:rPr lang="en-ZA" baseline="30000" dirty="0" smtClean="0"/>
              <a:t>nd</a:t>
            </a:r>
            <a:r>
              <a:rPr lang="en-ZA" dirty="0" smtClean="0"/>
              <a:t> July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9832" y="263691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ZA" dirty="0" smtClean="0"/>
              <a:t>Completed 27</a:t>
            </a:r>
            <a:r>
              <a:rPr lang="en-ZA" baseline="30000" dirty="0" smtClean="0"/>
              <a:t>th</a:t>
            </a:r>
            <a:r>
              <a:rPr lang="en-ZA" dirty="0" smtClean="0"/>
              <a:t> June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1840" y="1916832"/>
            <a:ext cx="227017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ZA" dirty="0" smtClean="0"/>
              <a:t>Completed 30</a:t>
            </a:r>
            <a:r>
              <a:rPr lang="en-ZA" baseline="30000" dirty="0" smtClean="0"/>
              <a:t>th</a:t>
            </a:r>
            <a:r>
              <a:rPr lang="en-ZA" dirty="0" smtClean="0"/>
              <a:t> May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 strategy presentation</vt:lpstr>
      <vt:lpstr>Team Eclectic</vt:lpstr>
      <vt:lpstr>The Client</vt:lpstr>
      <vt:lpstr>Work Division</vt:lpstr>
      <vt:lpstr>Data Storage</vt:lpstr>
      <vt:lpstr>Core</vt:lpstr>
      <vt:lpstr>Encryption</vt:lpstr>
      <vt:lpstr>User Interface</vt:lpstr>
      <vt:lpstr>User Interface</vt:lpstr>
      <vt:lpstr>Timeline</vt:lpstr>
      <vt:lpstr>Goals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2015-05-28T23:00:01Z</dcterms:created>
  <dcterms:modified xsi:type="dcterms:W3CDTF">2015-08-27T17:30:33Z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