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1" d="100"/>
          <a:sy n="91" d="100"/>
        </p:scale>
        <p:origin x="8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David’s slide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Paul’s  slide</a:t>
            </a: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P-man’s slide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3568" y="20608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Izak’s</a:t>
            </a:r>
            <a:r>
              <a:rPr lang="en-ZA" sz="2400" dirty="0" smtClean="0">
                <a:latin typeface="+mj-lt"/>
              </a:rPr>
              <a:t> UI slide</a:t>
            </a:r>
          </a:p>
        </p:txBody>
      </p: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778768"/>
          </a:xfrm>
        </p:spPr>
        <p:txBody>
          <a:bodyPr/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Jess’ UI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2015-08-27T15:55:29Z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