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6234" autoAdjust="0"/>
  </p:normalViewPr>
  <p:slideViewPr>
    <p:cSldViewPr showGuides="1">
      <p:cViewPr varScale="1">
        <p:scale>
          <a:sx n="101" d="100"/>
          <a:sy n="101" d="100"/>
        </p:scale>
        <p:origin x="1854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10/16/2015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10/16/2015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Deriving </a:t>
            </a:r>
          </a:p>
          <a:p>
            <a:r>
              <a:rPr lang="en-ZA" smtClean="0"/>
              <a:t>ideas</a:t>
            </a:r>
            <a:r>
              <a:rPr lang="en-ZA" dirty="0" smtClean="0"/>
              <a:t>, style, or </a:t>
            </a:r>
            <a:r>
              <a:rPr lang="en-ZA" smtClean="0"/>
              <a:t>taste </a:t>
            </a:r>
          </a:p>
          <a:p>
            <a:r>
              <a:rPr lang="en-ZA" smtClean="0"/>
              <a:t>from </a:t>
            </a:r>
            <a:r>
              <a:rPr lang="en-ZA" dirty="0" smtClean="0"/>
              <a:t>a broad and diverse range of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+ Presented with unique challenges in our project </a:t>
            </a:r>
          </a:p>
          <a:p>
            <a:r>
              <a:rPr lang="en-ZA" dirty="0" smtClean="0"/>
              <a:t>- Large existing open source system</a:t>
            </a:r>
          </a:p>
          <a:p>
            <a:r>
              <a:rPr lang="en-ZA" dirty="0" smtClean="0"/>
              <a:t>-</a:t>
            </a:r>
            <a:r>
              <a:rPr lang="en-ZA" baseline="0" dirty="0" smtClean="0"/>
              <a:t> Waterfall</a:t>
            </a:r>
            <a:endParaRPr lang="en-ZA" dirty="0" smtClean="0"/>
          </a:p>
          <a:p>
            <a:r>
              <a:rPr lang="en-ZA" dirty="0" smtClean="0"/>
              <a:t>+ Challenged Individually, and as a group</a:t>
            </a:r>
          </a:p>
          <a:p>
            <a:r>
              <a:rPr lang="en-ZA" dirty="0" smtClean="0"/>
              <a:t>+ Assistance on offer from COS (</a:t>
            </a:r>
            <a:r>
              <a:rPr lang="en-ZA" dirty="0" err="1" smtClean="0"/>
              <a:t>Vreda</a:t>
            </a:r>
            <a:r>
              <a:rPr lang="en-ZA" dirty="0" smtClean="0"/>
              <a:t> and Stacey)</a:t>
            </a:r>
          </a:p>
          <a:p>
            <a:r>
              <a:rPr lang="en-ZA" dirty="0" smtClean="0"/>
              <a:t>+ General Feeling from peers - Consistent work is key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540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Jess, please share the learning curve of practically using Waterfall</a:t>
            </a:r>
          </a:p>
          <a:p>
            <a:endParaRPr lang="en-ZA" dirty="0" smtClean="0"/>
          </a:p>
          <a:p>
            <a:r>
              <a:rPr lang="en-ZA" dirty="0" err="1" smtClean="0"/>
              <a:t>Prenolan</a:t>
            </a:r>
            <a:r>
              <a:rPr lang="en-ZA" dirty="0" smtClean="0"/>
              <a:t>, please share your experience in the mixture of technologies and environments used for this project.</a:t>
            </a:r>
          </a:p>
          <a:p>
            <a:endParaRPr lang="en-ZA" dirty="0" smtClean="0"/>
          </a:p>
          <a:p>
            <a:r>
              <a:rPr lang="en-ZA" dirty="0" err="1" smtClean="0"/>
              <a:t>Izak</a:t>
            </a:r>
            <a:r>
              <a:rPr lang="en-ZA" dirty="0" smtClean="0"/>
              <a:t>, please share your experience learning and working with Android activities and fragments</a:t>
            </a:r>
          </a:p>
          <a:p>
            <a:endParaRPr lang="en-ZA" dirty="0" smtClean="0"/>
          </a:p>
          <a:p>
            <a:r>
              <a:rPr lang="en-ZA" dirty="0" smtClean="0"/>
              <a:t>Paul, please share your experience of working on a large existing project, as opposed to one from scratch.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91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Project</a:t>
            </a:r>
            <a:r>
              <a:rPr lang="en-ZA" baseline="0" dirty="0" smtClean="0"/>
              <a:t> to be proud of</a:t>
            </a:r>
          </a:p>
          <a:p>
            <a:endParaRPr lang="en-ZA" baseline="0" dirty="0" smtClean="0"/>
          </a:p>
          <a:p>
            <a:r>
              <a:rPr lang="en-ZA" baseline="0" dirty="0" smtClean="0"/>
              <a:t>Perform for the client</a:t>
            </a:r>
          </a:p>
          <a:p>
            <a:endParaRPr lang="en-ZA" baseline="0" dirty="0" smtClean="0"/>
          </a:p>
          <a:p>
            <a:r>
              <a:rPr lang="en-ZA" baseline="0" dirty="0" smtClean="0"/>
              <a:t>Be better than other team</a:t>
            </a:r>
          </a:p>
          <a:p>
            <a:endParaRPr lang="en-ZA" baseline="0" dirty="0" smtClean="0"/>
          </a:p>
          <a:p>
            <a:r>
              <a:rPr lang="en-ZA" dirty="0" smtClean="0"/>
              <a:t>GEW Technologies Prize for Software Engineering Excellence!!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897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5" y="2996950"/>
            <a:ext cx="4667185" cy="18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16096" r="7513" b="35618"/>
          <a:stretch/>
        </p:blipFill>
        <p:spPr>
          <a:xfrm>
            <a:off x="755576" y="894802"/>
            <a:ext cx="319715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628800"/>
            <a:ext cx="6516798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80" y="1124744"/>
            <a:ext cx="4986511" cy="374441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Let’s Talk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3" y="1484784"/>
            <a:ext cx="5448916" cy="331236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231900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Linphone</a:t>
            </a:r>
            <a:r>
              <a:rPr lang="en-US" dirty="0"/>
              <a:t> Android </a:t>
            </a:r>
            <a:r>
              <a:rPr lang="en-US" dirty="0" smtClean="0"/>
              <a:t>Group </a:t>
            </a:r>
            <a:r>
              <a:rPr lang="en-US" dirty="0"/>
              <a:t>Chat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03648" y="2996952"/>
            <a:ext cx="6012742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ZA" sz="2400" dirty="0" smtClean="0"/>
              <a:t>Create Group </a:t>
            </a:r>
          </a:p>
          <a:p>
            <a:pPr>
              <a:lnSpc>
                <a:spcPct val="200000"/>
              </a:lnSpc>
            </a:pPr>
            <a:r>
              <a:rPr lang="en-ZA" sz="2400" dirty="0" smtClean="0"/>
              <a:t>Add Members</a:t>
            </a:r>
            <a:endParaRPr lang="en-ZA" sz="2400" dirty="0"/>
          </a:p>
          <a:p>
            <a:pPr>
              <a:lnSpc>
                <a:spcPct val="200000"/>
              </a:lnSpc>
            </a:pPr>
            <a:r>
              <a:rPr lang="en-ZA" sz="2400" dirty="0" smtClean="0"/>
              <a:t>Remove Members</a:t>
            </a:r>
            <a:endParaRPr lang="en-ZA" sz="2400" dirty="0"/>
          </a:p>
          <a:p>
            <a:pPr>
              <a:lnSpc>
                <a:spcPct val="200000"/>
              </a:lnSpc>
            </a:pPr>
            <a:r>
              <a:rPr lang="en-ZA" sz="2400" dirty="0" smtClean="0"/>
              <a:t>Encryption/decryption</a:t>
            </a:r>
            <a:endParaRPr lang="en-ZA" sz="2400" dirty="0"/>
          </a:p>
          <a:p>
            <a:pPr>
              <a:lnSpc>
                <a:spcPct val="200000"/>
              </a:lnSpc>
            </a:pPr>
            <a:r>
              <a:rPr lang="en-ZA" sz="2400" dirty="0" smtClean="0"/>
              <a:t>UI Extensions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On-screen Show (4:3)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PowerPoint Presentation</vt:lpstr>
      <vt:lpstr>The Client</vt:lpstr>
      <vt:lpstr>Reflection</vt:lpstr>
      <vt:lpstr>Let’s Talk</vt:lpstr>
      <vt:lpstr>Goals</vt:lpstr>
      <vt:lpstr>Linphone Android Group Chat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2015-10-15T23:08:58Z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