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8/28/2015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628800"/>
            <a:ext cx="6516798" cy="2206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Finish coding in the first half of September</a:t>
            </a:r>
          </a:p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Integrate and test in the second half</a:t>
            </a:r>
          </a:p>
          <a:p>
            <a:pPr marL="571500" indent="-571500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dirty="0" smtClean="0"/>
              <a:t>Early October: finish off documentation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1548" r="2353" b="3280"/>
          <a:stretch/>
        </p:blipFill>
        <p:spPr>
          <a:xfrm>
            <a:off x="467544" y="1268760"/>
            <a:ext cx="6749224" cy="504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539552" y="2482133"/>
            <a:ext cx="5976664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b="1" dirty="0" err="1" smtClean="0"/>
              <a:t>GroupChatStorage</a:t>
            </a:r>
            <a:r>
              <a:rPr lang="en-ZA" b="1" dirty="0" smtClean="0"/>
              <a:t> Interface</a:t>
            </a:r>
          </a:p>
          <a:p>
            <a:endParaRPr lang="en-ZA" b="1" dirty="0"/>
          </a:p>
          <a:p>
            <a:r>
              <a:rPr lang="en-ZA" b="1" dirty="0" smtClean="0"/>
              <a:t>Getters and Setters</a:t>
            </a:r>
          </a:p>
          <a:p>
            <a:endParaRPr lang="en-ZA" b="1" dirty="0"/>
          </a:p>
          <a:p>
            <a:endParaRPr lang="en-ZA" b="1" dirty="0" smtClean="0"/>
          </a:p>
          <a:p>
            <a:endParaRPr lang="en-ZA" b="1" dirty="0"/>
          </a:p>
          <a:p>
            <a:endParaRPr lang="en-ZA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3568" y="3212976"/>
            <a:ext cx="7488832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LinphoneGroupChatListener</a:t>
            </a:r>
            <a:endParaRPr lang="en-ZA" sz="2400" dirty="0" smtClean="0">
              <a:latin typeface="+mj-lt"/>
            </a:endParaRPr>
          </a:p>
          <a:p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/>
              <a:t>LinphoneGroupChatManager</a:t>
            </a:r>
            <a:endParaRPr lang="en-ZA" sz="2400" dirty="0" smtClean="0"/>
          </a:p>
          <a:p>
            <a:endParaRPr lang="en-ZA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LinphoneGroupChatRoom</a:t>
            </a:r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ZA" sz="2400" dirty="0"/>
          </a:p>
          <a:p>
            <a:pPr marL="571500" indent="-571500">
              <a:buFont typeface="Arial" pitchFamily="34" charset="0"/>
              <a:buChar char="•"/>
            </a:pPr>
            <a:endParaRPr lang="en-ZA" sz="6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Communication (Invites, removals, etc.)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 of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identified through message headers</a:t>
            </a:r>
            <a:r>
              <a:rPr lang="en-ZA" sz="500" dirty="0" smtClean="0">
                <a:latin typeface="+mj-lt"/>
              </a:rPr>
              <a:t>,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is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“centre”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</a:t>
            </a:r>
            <a:endParaRPr lang="en-ZA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ZA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19635"/>
            <a:ext cx="59626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2015-08-28T06:02:46Z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