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9/10/2015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9/10/2015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628800"/>
            <a:ext cx="6516798" cy="2206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Finish coding in the first half of September</a:t>
            </a:r>
          </a:p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Integrate and test in the second half</a:t>
            </a:r>
          </a:p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Early October: finish off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1548" r="2353" b="3280"/>
          <a:stretch/>
        </p:blipFill>
        <p:spPr>
          <a:xfrm>
            <a:off x="467544" y="1268760"/>
            <a:ext cx="6749224" cy="504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539552" y="2482133"/>
            <a:ext cx="5976664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b="1" dirty="0" err="1" smtClean="0"/>
              <a:t>GroupChatStorage</a:t>
            </a:r>
            <a:r>
              <a:rPr lang="en-ZA" b="1" dirty="0" smtClean="0"/>
              <a:t> Interface</a:t>
            </a:r>
          </a:p>
          <a:p>
            <a:endParaRPr lang="en-ZA" b="1" dirty="0"/>
          </a:p>
          <a:p>
            <a:r>
              <a:rPr lang="en-ZA" b="1" dirty="0" smtClean="0"/>
              <a:t>Getters and Setters</a:t>
            </a:r>
          </a:p>
          <a:p>
            <a:endParaRPr lang="en-ZA" b="1" dirty="0"/>
          </a:p>
          <a:p>
            <a:endParaRPr lang="en-ZA" b="1" dirty="0" smtClean="0"/>
          </a:p>
          <a:p>
            <a:endParaRPr lang="en-ZA" b="1" dirty="0"/>
          </a:p>
          <a:p>
            <a:endParaRPr lang="en-ZA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3568" y="3212976"/>
            <a:ext cx="7488832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LinphoneGroupChatListener</a:t>
            </a:r>
            <a:endParaRPr lang="en-ZA" sz="2400" dirty="0" smtClean="0">
              <a:latin typeface="+mj-lt"/>
            </a:endParaRPr>
          </a:p>
          <a:p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/>
              <a:t>LinphoneGroupChatManager</a:t>
            </a:r>
            <a:endParaRPr lang="en-ZA" sz="2400" dirty="0" smtClean="0"/>
          </a:p>
          <a:p>
            <a:endParaRPr lang="en-ZA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LinphoneGroupChatRoom</a:t>
            </a:r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ZA" sz="2400" dirty="0"/>
          </a:p>
          <a:p>
            <a:pPr marL="571500" indent="-571500">
              <a:buFont typeface="Arial" pitchFamily="34" charset="0"/>
              <a:buChar char="•"/>
            </a:pPr>
            <a:endParaRPr lang="en-ZA" sz="6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Communication (Invites, removals, etc.)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 of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identified through message headers</a:t>
            </a:r>
            <a:r>
              <a:rPr lang="en-ZA" sz="500" dirty="0" smtClean="0">
                <a:latin typeface="+mj-lt"/>
              </a:rPr>
              <a:t>,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is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“centre”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</a:t>
            </a:r>
            <a:endParaRPr lang="en-ZA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ZA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719635"/>
            <a:ext cx="5962650" cy="4724400"/>
            <a:chOff x="2195736" y="1719635"/>
            <a:chExt cx="5962650" cy="47244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719635"/>
              <a:ext cx="5962650" cy="472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Freeform 6"/>
            <p:cNvSpPr/>
            <p:nvPr/>
          </p:nvSpPr>
          <p:spPr>
            <a:xfrm>
              <a:off x="5361709" y="4322618"/>
              <a:ext cx="592282" cy="1039091"/>
            </a:xfrm>
            <a:custGeom>
              <a:avLst/>
              <a:gdLst>
                <a:gd name="connsiteX0" fmla="*/ 529936 w 592282"/>
                <a:gd name="connsiteY0" fmla="*/ 20782 h 1039091"/>
                <a:gd name="connsiteX1" fmla="*/ 436418 w 592282"/>
                <a:gd name="connsiteY1" fmla="*/ 10391 h 1039091"/>
                <a:gd name="connsiteX2" fmla="*/ 405246 w 592282"/>
                <a:gd name="connsiteY2" fmla="*/ 0 h 1039091"/>
                <a:gd name="connsiteX3" fmla="*/ 342900 w 592282"/>
                <a:gd name="connsiteY3" fmla="*/ 10391 h 1039091"/>
                <a:gd name="connsiteX4" fmla="*/ 311727 w 592282"/>
                <a:gd name="connsiteY4" fmla="*/ 31173 h 1039091"/>
                <a:gd name="connsiteX5" fmla="*/ 249382 w 592282"/>
                <a:gd name="connsiteY5" fmla="*/ 93518 h 1039091"/>
                <a:gd name="connsiteX6" fmla="*/ 238991 w 592282"/>
                <a:gd name="connsiteY6" fmla="*/ 124691 h 1039091"/>
                <a:gd name="connsiteX7" fmla="*/ 197427 w 592282"/>
                <a:gd name="connsiteY7" fmla="*/ 187037 h 1039091"/>
                <a:gd name="connsiteX8" fmla="*/ 176646 w 592282"/>
                <a:gd name="connsiteY8" fmla="*/ 259773 h 1039091"/>
                <a:gd name="connsiteX9" fmla="*/ 145473 w 592282"/>
                <a:gd name="connsiteY9" fmla="*/ 301337 h 1039091"/>
                <a:gd name="connsiteX10" fmla="*/ 135082 w 592282"/>
                <a:gd name="connsiteY10" fmla="*/ 332509 h 1039091"/>
                <a:gd name="connsiteX11" fmla="*/ 124691 w 592282"/>
                <a:gd name="connsiteY11" fmla="*/ 384464 h 1039091"/>
                <a:gd name="connsiteX12" fmla="*/ 103909 w 592282"/>
                <a:gd name="connsiteY12" fmla="*/ 426027 h 1039091"/>
                <a:gd name="connsiteX13" fmla="*/ 93518 w 592282"/>
                <a:gd name="connsiteY13" fmla="*/ 467591 h 1039091"/>
                <a:gd name="connsiteX14" fmla="*/ 83127 w 592282"/>
                <a:gd name="connsiteY14" fmla="*/ 529937 h 1039091"/>
                <a:gd name="connsiteX15" fmla="*/ 72736 w 592282"/>
                <a:gd name="connsiteY15" fmla="*/ 561109 h 1039091"/>
                <a:gd name="connsiteX16" fmla="*/ 41564 w 592282"/>
                <a:gd name="connsiteY16" fmla="*/ 696191 h 1039091"/>
                <a:gd name="connsiteX17" fmla="*/ 0 w 592282"/>
                <a:gd name="connsiteY17" fmla="*/ 716973 h 1039091"/>
                <a:gd name="connsiteX18" fmla="*/ 20782 w 592282"/>
                <a:gd name="connsiteY18" fmla="*/ 779318 h 1039091"/>
                <a:gd name="connsiteX19" fmla="*/ 31173 w 592282"/>
                <a:gd name="connsiteY19" fmla="*/ 810491 h 1039091"/>
                <a:gd name="connsiteX20" fmla="*/ 41564 w 592282"/>
                <a:gd name="connsiteY20" fmla="*/ 976746 h 1039091"/>
                <a:gd name="connsiteX21" fmla="*/ 72736 w 592282"/>
                <a:gd name="connsiteY21" fmla="*/ 966355 h 1039091"/>
                <a:gd name="connsiteX22" fmla="*/ 103909 w 592282"/>
                <a:gd name="connsiteY22" fmla="*/ 976746 h 1039091"/>
                <a:gd name="connsiteX23" fmla="*/ 124691 w 592282"/>
                <a:gd name="connsiteY23" fmla="*/ 1007918 h 1039091"/>
                <a:gd name="connsiteX24" fmla="*/ 155864 w 592282"/>
                <a:gd name="connsiteY24" fmla="*/ 1018309 h 1039091"/>
                <a:gd name="connsiteX25" fmla="*/ 187036 w 592282"/>
                <a:gd name="connsiteY25" fmla="*/ 1039091 h 1039091"/>
                <a:gd name="connsiteX26" fmla="*/ 249382 w 592282"/>
                <a:gd name="connsiteY26" fmla="*/ 1028700 h 1039091"/>
                <a:gd name="connsiteX27" fmla="*/ 322118 w 592282"/>
                <a:gd name="connsiteY27" fmla="*/ 966355 h 1039091"/>
                <a:gd name="connsiteX28" fmla="*/ 363682 w 592282"/>
                <a:gd name="connsiteY28" fmla="*/ 955964 h 1039091"/>
                <a:gd name="connsiteX29" fmla="*/ 446809 w 592282"/>
                <a:gd name="connsiteY29" fmla="*/ 883227 h 1039091"/>
                <a:gd name="connsiteX30" fmla="*/ 509155 w 592282"/>
                <a:gd name="connsiteY30" fmla="*/ 841664 h 1039091"/>
                <a:gd name="connsiteX31" fmla="*/ 571500 w 592282"/>
                <a:gd name="connsiteY31" fmla="*/ 789709 h 1039091"/>
                <a:gd name="connsiteX32" fmla="*/ 592282 w 592282"/>
                <a:gd name="connsiteY32" fmla="*/ 727364 h 1039091"/>
                <a:gd name="connsiteX33" fmla="*/ 581891 w 592282"/>
                <a:gd name="connsiteY33" fmla="*/ 207818 h 1039091"/>
                <a:gd name="connsiteX34" fmla="*/ 571500 w 592282"/>
                <a:gd name="connsiteY34" fmla="*/ 176646 h 1039091"/>
                <a:gd name="connsiteX35" fmla="*/ 561109 w 592282"/>
                <a:gd name="connsiteY35" fmla="*/ 135082 h 1039091"/>
                <a:gd name="connsiteX36" fmla="*/ 550718 w 592282"/>
                <a:gd name="connsiteY36" fmla="*/ 51955 h 1039091"/>
                <a:gd name="connsiteX37" fmla="*/ 529936 w 592282"/>
                <a:gd name="connsiteY37" fmla="*/ 20782 h 10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2282" h="1039091">
                  <a:moveTo>
                    <a:pt x="529936" y="20782"/>
                  </a:moveTo>
                  <a:cubicBezTo>
                    <a:pt x="510886" y="13855"/>
                    <a:pt x="467356" y="15547"/>
                    <a:pt x="436418" y="10391"/>
                  </a:cubicBezTo>
                  <a:cubicBezTo>
                    <a:pt x="425614" y="8590"/>
                    <a:pt x="416199" y="0"/>
                    <a:pt x="405246" y="0"/>
                  </a:cubicBezTo>
                  <a:cubicBezTo>
                    <a:pt x="384177" y="0"/>
                    <a:pt x="363682" y="6927"/>
                    <a:pt x="342900" y="10391"/>
                  </a:cubicBezTo>
                  <a:cubicBezTo>
                    <a:pt x="332509" y="17318"/>
                    <a:pt x="321061" y="22876"/>
                    <a:pt x="311727" y="31173"/>
                  </a:cubicBezTo>
                  <a:cubicBezTo>
                    <a:pt x="289761" y="50698"/>
                    <a:pt x="249382" y="93518"/>
                    <a:pt x="249382" y="93518"/>
                  </a:cubicBezTo>
                  <a:cubicBezTo>
                    <a:pt x="245918" y="103909"/>
                    <a:pt x="244310" y="115116"/>
                    <a:pt x="238991" y="124691"/>
                  </a:cubicBezTo>
                  <a:cubicBezTo>
                    <a:pt x="226861" y="146525"/>
                    <a:pt x="197427" y="187037"/>
                    <a:pt x="197427" y="187037"/>
                  </a:cubicBezTo>
                  <a:cubicBezTo>
                    <a:pt x="195179" y="196029"/>
                    <a:pt x="183269" y="248183"/>
                    <a:pt x="176646" y="259773"/>
                  </a:cubicBezTo>
                  <a:cubicBezTo>
                    <a:pt x="168054" y="274810"/>
                    <a:pt x="155864" y="287482"/>
                    <a:pt x="145473" y="301337"/>
                  </a:cubicBezTo>
                  <a:cubicBezTo>
                    <a:pt x="142009" y="311728"/>
                    <a:pt x="137738" y="321883"/>
                    <a:pt x="135082" y="332509"/>
                  </a:cubicBezTo>
                  <a:cubicBezTo>
                    <a:pt x="130798" y="349643"/>
                    <a:pt x="130276" y="367709"/>
                    <a:pt x="124691" y="384464"/>
                  </a:cubicBezTo>
                  <a:cubicBezTo>
                    <a:pt x="119793" y="399159"/>
                    <a:pt x="110836" y="412173"/>
                    <a:pt x="103909" y="426027"/>
                  </a:cubicBezTo>
                  <a:cubicBezTo>
                    <a:pt x="100445" y="439882"/>
                    <a:pt x="96319" y="453587"/>
                    <a:pt x="93518" y="467591"/>
                  </a:cubicBezTo>
                  <a:cubicBezTo>
                    <a:pt x="89386" y="488251"/>
                    <a:pt x="87697" y="509370"/>
                    <a:pt x="83127" y="529937"/>
                  </a:cubicBezTo>
                  <a:cubicBezTo>
                    <a:pt x="80751" y="540629"/>
                    <a:pt x="76200" y="550718"/>
                    <a:pt x="72736" y="561109"/>
                  </a:cubicBezTo>
                  <a:cubicBezTo>
                    <a:pt x="68066" y="589130"/>
                    <a:pt x="56327" y="674047"/>
                    <a:pt x="41564" y="696191"/>
                  </a:cubicBezTo>
                  <a:cubicBezTo>
                    <a:pt x="32972" y="709079"/>
                    <a:pt x="13855" y="710046"/>
                    <a:pt x="0" y="716973"/>
                  </a:cubicBezTo>
                  <a:lnTo>
                    <a:pt x="20782" y="779318"/>
                  </a:lnTo>
                  <a:lnTo>
                    <a:pt x="31173" y="810491"/>
                  </a:lnTo>
                  <a:cubicBezTo>
                    <a:pt x="34637" y="865909"/>
                    <a:pt x="27257" y="923094"/>
                    <a:pt x="41564" y="976746"/>
                  </a:cubicBezTo>
                  <a:cubicBezTo>
                    <a:pt x="44386" y="987329"/>
                    <a:pt x="61783" y="966355"/>
                    <a:pt x="72736" y="966355"/>
                  </a:cubicBezTo>
                  <a:cubicBezTo>
                    <a:pt x="83689" y="966355"/>
                    <a:pt x="93518" y="973282"/>
                    <a:pt x="103909" y="976746"/>
                  </a:cubicBezTo>
                  <a:cubicBezTo>
                    <a:pt x="110836" y="987137"/>
                    <a:pt x="114939" y="1000117"/>
                    <a:pt x="124691" y="1007918"/>
                  </a:cubicBezTo>
                  <a:cubicBezTo>
                    <a:pt x="133244" y="1014760"/>
                    <a:pt x="146067" y="1013411"/>
                    <a:pt x="155864" y="1018309"/>
                  </a:cubicBezTo>
                  <a:cubicBezTo>
                    <a:pt x="167034" y="1023894"/>
                    <a:pt x="176645" y="1032164"/>
                    <a:pt x="187036" y="1039091"/>
                  </a:cubicBezTo>
                  <a:cubicBezTo>
                    <a:pt x="207818" y="1035627"/>
                    <a:pt x="229820" y="1036525"/>
                    <a:pt x="249382" y="1028700"/>
                  </a:cubicBezTo>
                  <a:cubicBezTo>
                    <a:pt x="321768" y="999745"/>
                    <a:pt x="262522" y="1000410"/>
                    <a:pt x="322118" y="966355"/>
                  </a:cubicBezTo>
                  <a:cubicBezTo>
                    <a:pt x="334517" y="959270"/>
                    <a:pt x="349827" y="959428"/>
                    <a:pt x="363682" y="955964"/>
                  </a:cubicBezTo>
                  <a:cubicBezTo>
                    <a:pt x="422559" y="867648"/>
                    <a:pt x="325592" y="1004440"/>
                    <a:pt x="446809" y="883227"/>
                  </a:cubicBezTo>
                  <a:cubicBezTo>
                    <a:pt x="485727" y="844310"/>
                    <a:pt x="464041" y="856702"/>
                    <a:pt x="509155" y="841664"/>
                  </a:cubicBezTo>
                  <a:cubicBezTo>
                    <a:pt x="528557" y="828729"/>
                    <a:pt x="559735" y="810886"/>
                    <a:pt x="571500" y="789709"/>
                  </a:cubicBezTo>
                  <a:cubicBezTo>
                    <a:pt x="582139" y="770560"/>
                    <a:pt x="592282" y="727364"/>
                    <a:pt x="592282" y="727364"/>
                  </a:cubicBezTo>
                  <a:cubicBezTo>
                    <a:pt x="588818" y="554182"/>
                    <a:pt x="588423" y="380911"/>
                    <a:pt x="581891" y="207818"/>
                  </a:cubicBezTo>
                  <a:cubicBezTo>
                    <a:pt x="581478" y="196873"/>
                    <a:pt x="574509" y="187177"/>
                    <a:pt x="571500" y="176646"/>
                  </a:cubicBezTo>
                  <a:cubicBezTo>
                    <a:pt x="567577" y="162914"/>
                    <a:pt x="563457" y="149169"/>
                    <a:pt x="561109" y="135082"/>
                  </a:cubicBezTo>
                  <a:cubicBezTo>
                    <a:pt x="556518" y="107537"/>
                    <a:pt x="559549" y="78447"/>
                    <a:pt x="550718" y="51955"/>
                  </a:cubicBezTo>
                  <a:cubicBezTo>
                    <a:pt x="548269" y="44607"/>
                    <a:pt x="548986" y="27709"/>
                    <a:pt x="529936" y="207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076057" y="4322618"/>
              <a:ext cx="792087" cy="519545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2015-09-10T13:12:13Z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