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3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0376D-A0A0-48EC-93E5-BC9C8FEB4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53932-AA33-4974-A5D4-F17D81FB4F2A}">
      <dgm:prSet/>
      <dgm:spPr/>
      <dgm:t>
        <a:bodyPr/>
        <a:lstStyle/>
        <a:p>
          <a:pPr rtl="0"/>
          <a:r>
            <a:rPr lang="en-ZA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6EDA57-EAD6-46CE-BF4D-5E3CFCD27797}" type="parTrans" cxnId="{07F7C597-699F-418A-95F7-AD2E1B78E08C}">
      <dgm:prSet/>
      <dgm:spPr/>
      <dgm:t>
        <a:bodyPr/>
        <a:lstStyle/>
        <a:p>
          <a:endParaRPr lang="en-GB"/>
        </a:p>
      </dgm:t>
    </dgm:pt>
    <dgm:pt modelId="{C8D5AE60-A6D3-4AC7-9D5C-A2E96684513E}" type="sibTrans" cxnId="{07F7C597-699F-418A-95F7-AD2E1B78E08C}">
      <dgm:prSet/>
      <dgm:spPr/>
      <dgm:t>
        <a:bodyPr/>
        <a:lstStyle/>
        <a:p>
          <a:endParaRPr lang="en-GB"/>
        </a:p>
      </dgm:t>
    </dgm:pt>
    <dgm:pt modelId="{B44DCE04-A4B4-4A60-BAF7-740140B33586}" type="pres">
      <dgm:prSet presAssocID="{B050376D-A0A0-48EC-93E5-BC9C8FEB4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82BC54AD-2344-430B-AF47-8C9B69881466}" type="pres">
      <dgm:prSet presAssocID="{B6A53932-AA33-4974-A5D4-F17D81FB4F2A}" presName="node" presStyleLbl="node1" presStyleIdx="0" presStyleCnt="1" custScaleX="110000" custScaleY="100094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GB"/>
        </a:p>
      </dgm:t>
    </dgm:pt>
  </dgm:ptLst>
  <dgm:cxnLst>
    <dgm:cxn modelId="{94A10A9F-7A5C-4D7E-B232-587E4B493264}" type="presOf" srcId="{B050376D-A0A0-48EC-93E5-BC9C8FEB46EE}" destId="{B44DCE04-A4B4-4A60-BAF7-740140B33586}" srcOrd="0" destOrd="0" presId="urn:microsoft.com/office/officeart/2005/8/layout/cycle2"/>
    <dgm:cxn modelId="{07F7C597-699F-418A-95F7-AD2E1B78E08C}" srcId="{B050376D-A0A0-48EC-93E5-BC9C8FEB46EE}" destId="{B6A53932-AA33-4974-A5D4-F17D81FB4F2A}" srcOrd="0" destOrd="0" parTransId="{AA6EDA57-EAD6-46CE-BF4D-5E3CFCD27797}" sibTransId="{C8D5AE60-A6D3-4AC7-9D5C-A2E96684513E}"/>
    <dgm:cxn modelId="{4D244341-4F1C-457D-AF17-28867CA4581A}" type="presOf" srcId="{B6A53932-AA33-4974-A5D4-F17D81FB4F2A}" destId="{82BC54AD-2344-430B-AF47-8C9B69881466}" srcOrd="0" destOrd="0" presId="urn:microsoft.com/office/officeart/2005/8/layout/cycle2"/>
    <dgm:cxn modelId="{FFE3B936-3BF2-478A-84C7-254C2AFC7872}" type="presParOf" srcId="{B44DCE04-A4B4-4A60-BAF7-740140B33586}" destId="{82BC54AD-2344-430B-AF47-8C9B698814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54AD-2344-430B-AF47-8C9B69881466}">
      <dsp:nvSpPr>
        <dsp:cNvPr id="0" name=""/>
        <dsp:cNvSpPr/>
      </dsp:nvSpPr>
      <dsp:spPr>
        <a:xfrm>
          <a:off x="3071256" y="1"/>
          <a:ext cx="2649062" cy="2410502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53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sz="5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59202" y="353011"/>
        <a:ext cx="1873170" cy="170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6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9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9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9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3472707"/>
              </p:ext>
            </p:extLst>
          </p:nvPr>
        </p:nvGraphicFramePr>
        <p:xfrm>
          <a:off x="4443411" y="2140404"/>
          <a:ext cx="8791575" cy="241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3" y="2140404"/>
            <a:ext cx="4876800" cy="2381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406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2065627" y="2683282"/>
            <a:ext cx="8057568" cy="310791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2"/>
          <a:stretch/>
        </p:blipFill>
        <p:spPr>
          <a:xfrm>
            <a:off x="2065627" y="2001328"/>
            <a:ext cx="8057568" cy="860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Eclectic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Group Chat Functionality</a:t>
            </a:r>
          </a:p>
          <a:p>
            <a:pPr lvl="1"/>
            <a:r>
              <a:rPr lang="en-ZA" sz="2400" dirty="0" smtClean="0"/>
              <a:t>Creation &amp; Deletion</a:t>
            </a:r>
          </a:p>
          <a:p>
            <a:pPr lvl="1"/>
            <a:r>
              <a:rPr lang="en-ZA" sz="2400" dirty="0" smtClean="0"/>
              <a:t>Member Addition &amp; Removal</a:t>
            </a:r>
          </a:p>
          <a:p>
            <a:pPr lvl="1"/>
            <a:r>
              <a:rPr lang="en-ZA" sz="2400" dirty="0" smtClean="0"/>
              <a:t>Message Broadcasting</a:t>
            </a:r>
          </a:p>
          <a:p>
            <a:r>
              <a:rPr lang="en-ZA" sz="2800" dirty="0" smtClean="0"/>
              <a:t>AES256 Encrypted &amp; Unencrypted Messaging</a:t>
            </a:r>
          </a:p>
          <a:p>
            <a:r>
              <a:rPr lang="en-ZA" sz="2800" dirty="0" smtClean="0"/>
              <a:t>UI Improvements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7869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Interface Consistency</a:t>
            </a:r>
          </a:p>
          <a:p>
            <a:r>
              <a:rPr lang="en-ZA" sz="2800" dirty="0" smtClean="0"/>
              <a:t>Separation of Individual and Group Chats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37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068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9630"/>
            <a:ext cx="9905999" cy="3541714"/>
          </a:xfrm>
        </p:spPr>
        <p:txBody>
          <a:bodyPr>
            <a:noAutofit/>
          </a:bodyPr>
          <a:lstStyle/>
          <a:p>
            <a:r>
              <a:rPr lang="en-ZA" sz="2800" dirty="0" smtClean="0"/>
              <a:t>Component-based Design</a:t>
            </a:r>
          </a:p>
          <a:p>
            <a:r>
              <a:rPr lang="en-ZA" sz="2800" dirty="0" smtClean="0"/>
              <a:t>Patterns</a:t>
            </a:r>
          </a:p>
          <a:p>
            <a:pPr lvl="1"/>
            <a:r>
              <a:rPr lang="en-ZA" dirty="0" smtClean="0"/>
              <a:t>Strategy</a:t>
            </a:r>
          </a:p>
          <a:p>
            <a:pPr lvl="1"/>
            <a:r>
              <a:rPr lang="en-ZA" dirty="0" smtClean="0"/>
              <a:t>Singleton</a:t>
            </a:r>
          </a:p>
          <a:p>
            <a:pPr lvl="1"/>
            <a:r>
              <a:rPr lang="en-ZA" dirty="0" smtClean="0"/>
              <a:t>Factory</a:t>
            </a:r>
          </a:p>
          <a:p>
            <a:r>
              <a:rPr lang="en-ZA" sz="2800" dirty="0" smtClean="0"/>
              <a:t>Extensibility</a:t>
            </a:r>
          </a:p>
          <a:p>
            <a:pPr lvl="1"/>
            <a:r>
              <a:rPr lang="en-ZA" dirty="0" smtClean="0"/>
              <a:t>Additional Encryption Algorithms</a:t>
            </a:r>
          </a:p>
          <a:p>
            <a:pPr lvl="1"/>
            <a:r>
              <a:rPr lang="en-ZA" dirty="0" smtClean="0"/>
              <a:t>Additional Messaging Strategies</a:t>
            </a:r>
          </a:p>
          <a:p>
            <a:pPr lvl="1"/>
            <a:r>
              <a:rPr lang="en-ZA" dirty="0" smtClean="0"/>
              <a:t>Alternative Storage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1379343"/>
            <a:ext cx="5974048" cy="49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Encryption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RSA Encryption</a:t>
            </a:r>
          </a:p>
          <a:p>
            <a:pPr lvl="1"/>
            <a:r>
              <a:rPr lang="en-ZA" sz="2400" dirty="0" smtClean="0"/>
              <a:t>Secret Key Exchange</a:t>
            </a:r>
          </a:p>
          <a:p>
            <a:r>
              <a:rPr lang="en-ZA" sz="2800" dirty="0" smtClean="0"/>
              <a:t>AES 256 Encryption</a:t>
            </a:r>
          </a:p>
          <a:p>
            <a:pPr lvl="1"/>
            <a:r>
              <a:rPr lang="en-ZA" sz="2400" dirty="0" smtClean="0"/>
              <a:t>Normal Messaging</a:t>
            </a:r>
          </a:p>
          <a:p>
            <a:pPr lvl="1"/>
            <a:r>
              <a:rPr lang="en-ZA" sz="2400" dirty="0" smtClean="0"/>
              <a:t>Administrative Tasks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285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49" y="2260373"/>
            <a:ext cx="3569725" cy="3541712"/>
          </a:xfrm>
        </p:spPr>
      </p:pic>
    </p:spTree>
    <p:extLst>
      <p:ext uri="{BB962C8B-B14F-4D97-AF65-F5344CB8AC3E}">
        <p14:creationId xmlns:p14="http://schemas.microsoft.com/office/powerpoint/2010/main" val="340838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65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PowerPoint Presentation</vt:lpstr>
      <vt:lpstr>Team Eclectic</vt:lpstr>
      <vt:lpstr>Requirements</vt:lpstr>
      <vt:lpstr>User interface</vt:lpstr>
      <vt:lpstr>Design</vt:lpstr>
      <vt:lpstr>Encryption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chat</dc:title>
  <dc:creator>Paul Engelke</dc:creator>
  <cp:lastModifiedBy>David Breetzke</cp:lastModifiedBy>
  <cp:revision>6</cp:revision>
  <dcterms:created xsi:type="dcterms:W3CDTF">2015-11-05T16:50:21Z</dcterms:created>
  <dcterms:modified xsi:type="dcterms:W3CDTF">2015-11-06T07:23:25Z</dcterms:modified>
</cp:coreProperties>
</file>