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E87-62CA-4F7E-BF1F-BB1BDCB12FD7}" type="datetimeFigureOut">
              <a:rPr lang="en-ZA" smtClean="0"/>
              <a:t>2015/10/22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EF15-1096-48B0-BA63-C049CF47DA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798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E87-62CA-4F7E-BF1F-BB1BDCB12FD7}" type="datetimeFigureOut">
              <a:rPr lang="en-ZA" smtClean="0"/>
              <a:t>2015/10/22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EF15-1096-48B0-BA63-C049CF47DA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982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E87-62CA-4F7E-BF1F-BB1BDCB12FD7}" type="datetimeFigureOut">
              <a:rPr lang="en-ZA" smtClean="0"/>
              <a:t>2015/10/22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EF15-1096-48B0-BA63-C049CF47DA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03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E87-62CA-4F7E-BF1F-BB1BDCB12FD7}" type="datetimeFigureOut">
              <a:rPr lang="en-ZA" smtClean="0"/>
              <a:t>2015/10/22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EF15-1096-48B0-BA63-C049CF47DA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65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E87-62CA-4F7E-BF1F-BB1BDCB12FD7}" type="datetimeFigureOut">
              <a:rPr lang="en-ZA" smtClean="0"/>
              <a:t>2015/10/22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EF15-1096-48B0-BA63-C049CF47DA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504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E87-62CA-4F7E-BF1F-BB1BDCB12FD7}" type="datetimeFigureOut">
              <a:rPr lang="en-ZA" smtClean="0"/>
              <a:t>2015/10/22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EF15-1096-48B0-BA63-C049CF47DA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168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E87-62CA-4F7E-BF1F-BB1BDCB12FD7}" type="datetimeFigureOut">
              <a:rPr lang="en-ZA" smtClean="0"/>
              <a:t>2015/10/22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EF15-1096-48B0-BA63-C049CF47DA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530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E87-62CA-4F7E-BF1F-BB1BDCB12FD7}" type="datetimeFigureOut">
              <a:rPr lang="en-ZA" smtClean="0"/>
              <a:t>2015/10/22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EF15-1096-48B0-BA63-C049CF47DA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28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E87-62CA-4F7E-BF1F-BB1BDCB12FD7}" type="datetimeFigureOut">
              <a:rPr lang="en-ZA" smtClean="0"/>
              <a:t>2015/10/22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EF15-1096-48B0-BA63-C049CF47DA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854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E87-62CA-4F7E-BF1F-BB1BDCB12FD7}" type="datetimeFigureOut">
              <a:rPr lang="en-ZA" smtClean="0"/>
              <a:t>2015/10/22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EF15-1096-48B0-BA63-C049CF47DA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417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E87-62CA-4F7E-BF1F-BB1BDCB12FD7}" type="datetimeFigureOut">
              <a:rPr lang="en-ZA" smtClean="0"/>
              <a:t>2015/10/22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EF15-1096-48B0-BA63-C049CF47DA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840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DE87-62CA-4F7E-BF1F-BB1BDCB12FD7}" type="datetimeFigureOut">
              <a:rPr lang="en-ZA" smtClean="0"/>
              <a:t>2015/10/22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0EF15-1096-48B0-BA63-C049CF47DA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589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16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17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18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19.pn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11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13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14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1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407142" y="460537"/>
            <a:ext cx="3477389" cy="1575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8" y="460537"/>
            <a:ext cx="3688502" cy="1185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2" y="3107036"/>
            <a:ext cx="3477389" cy="8041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9608952" y="2829968"/>
            <a:ext cx="2387018" cy="1081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9" y="2829968"/>
            <a:ext cx="3612256" cy="10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407142" y="460537"/>
            <a:ext cx="3477389" cy="1575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8" y="460537"/>
            <a:ext cx="3688502" cy="1185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2" y="3107036"/>
            <a:ext cx="3477389" cy="8041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9608952" y="2829968"/>
            <a:ext cx="2387018" cy="1081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9" y="2829968"/>
            <a:ext cx="3612256" cy="10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7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407142" y="460537"/>
            <a:ext cx="3477389" cy="1575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8" y="460537"/>
            <a:ext cx="3688502" cy="1185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2" y="3107036"/>
            <a:ext cx="3477389" cy="8041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9608952" y="2829968"/>
            <a:ext cx="2387018" cy="1081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9" y="2829968"/>
            <a:ext cx="3612256" cy="10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8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407142" y="460537"/>
            <a:ext cx="3477389" cy="1575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8" y="460537"/>
            <a:ext cx="3688502" cy="1185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2" y="3107036"/>
            <a:ext cx="3477389" cy="8041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9608952" y="2829968"/>
            <a:ext cx="2387018" cy="10812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9608952" y="2829968"/>
            <a:ext cx="2387018" cy="10812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9" y="2829968"/>
            <a:ext cx="3612256" cy="10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9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407142" y="460537"/>
            <a:ext cx="3477389" cy="1575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8" y="460537"/>
            <a:ext cx="3688502" cy="1185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2" y="3107036"/>
            <a:ext cx="3477389" cy="8041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9608952" y="2829968"/>
            <a:ext cx="2387018" cy="1081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9" y="2829968"/>
            <a:ext cx="3612256" cy="10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6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407142" y="460537"/>
            <a:ext cx="3477389" cy="1575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8" y="460537"/>
            <a:ext cx="3688502" cy="1185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2" y="3107036"/>
            <a:ext cx="3477389" cy="8041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9608952" y="2829968"/>
            <a:ext cx="2387018" cy="1081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9" y="2829968"/>
            <a:ext cx="3612256" cy="10812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25" y="0"/>
            <a:ext cx="385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1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407142" y="460537"/>
            <a:ext cx="3477389" cy="1575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8" y="460537"/>
            <a:ext cx="3688502" cy="1185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2" y="3107036"/>
            <a:ext cx="3477389" cy="8041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9608952" y="2829968"/>
            <a:ext cx="2387018" cy="1081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9" y="2829968"/>
            <a:ext cx="3612256" cy="10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407142" y="460537"/>
            <a:ext cx="3477389" cy="1575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8" y="460537"/>
            <a:ext cx="3688502" cy="1185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2" y="3107036"/>
            <a:ext cx="3477389" cy="8041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9608952" y="2829968"/>
            <a:ext cx="2387018" cy="1081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9" y="2829968"/>
            <a:ext cx="3612256" cy="10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407142" y="460537"/>
            <a:ext cx="3477389" cy="1575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8" y="460537"/>
            <a:ext cx="3688502" cy="1185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2" y="3107036"/>
            <a:ext cx="3477389" cy="8041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9608952" y="2829968"/>
            <a:ext cx="2387018" cy="1081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9" y="2829968"/>
            <a:ext cx="3612256" cy="10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407142" y="460537"/>
            <a:ext cx="3477389" cy="1575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8" y="460537"/>
            <a:ext cx="3688502" cy="1185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2" y="3107036"/>
            <a:ext cx="3477389" cy="8041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9608952" y="2829968"/>
            <a:ext cx="2387018" cy="1081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9" y="2829968"/>
            <a:ext cx="3612256" cy="10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407142" y="460537"/>
            <a:ext cx="3477389" cy="1575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8" y="460537"/>
            <a:ext cx="3688502" cy="1185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2" y="3107036"/>
            <a:ext cx="3477389" cy="8041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9608952" y="2829968"/>
            <a:ext cx="2387018" cy="1081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9" y="2829968"/>
            <a:ext cx="3612256" cy="10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407142" y="460537"/>
            <a:ext cx="3477389" cy="1575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8" y="460537"/>
            <a:ext cx="3688502" cy="1185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2" y="3107036"/>
            <a:ext cx="3477389" cy="8041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9608952" y="2829968"/>
            <a:ext cx="2387018" cy="1081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9" y="2829968"/>
            <a:ext cx="3612256" cy="10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407142" y="460537"/>
            <a:ext cx="3477389" cy="1575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8" y="460537"/>
            <a:ext cx="3688502" cy="1185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2" y="3107036"/>
            <a:ext cx="3477389" cy="8041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9608952" y="2829968"/>
            <a:ext cx="2387018" cy="1081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9" y="2829968"/>
            <a:ext cx="3612256" cy="10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4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407142" y="460537"/>
            <a:ext cx="3477389" cy="1575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8" y="460537"/>
            <a:ext cx="3688502" cy="1185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2" y="3107036"/>
            <a:ext cx="3477389" cy="8041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16547" r="6786" b="26859"/>
          <a:stretch/>
        </p:blipFill>
        <p:spPr>
          <a:xfrm>
            <a:off x="9608952" y="2829968"/>
            <a:ext cx="2387018" cy="1081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9" y="2829968"/>
            <a:ext cx="3612256" cy="10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1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Breetzke</dc:creator>
  <cp:lastModifiedBy>David Breetzke</cp:lastModifiedBy>
  <cp:revision>4</cp:revision>
  <dcterms:created xsi:type="dcterms:W3CDTF">2015-10-21T15:07:42Z</dcterms:created>
  <dcterms:modified xsi:type="dcterms:W3CDTF">2015-10-22T10:01:25Z</dcterms:modified>
</cp:coreProperties>
</file>