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118" d="100"/>
          <a:sy n="118" d="100"/>
        </p:scale>
        <p:origin x="1344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844824"/>
            <a:ext cx="6516798" cy="136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1548" r="2353" b="3280"/>
          <a:stretch/>
        </p:blipFill>
        <p:spPr>
          <a:xfrm>
            <a:off x="467544" y="1268760"/>
            <a:ext cx="6749224" cy="5040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7" name="TextBox 6"/>
          <p:cNvSpPr txBox="1"/>
          <p:nvPr/>
        </p:nvSpPr>
        <p:spPr>
          <a:xfrm>
            <a:off x="539552" y="2495509"/>
            <a:ext cx="5976664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err="1" smtClean="0"/>
              <a:t>GroupChatStorage</a:t>
            </a:r>
            <a:r>
              <a:rPr lang="en-ZA" dirty="0" smtClean="0"/>
              <a:t> Interface</a:t>
            </a:r>
          </a:p>
          <a:p>
            <a:endParaRPr lang="en-ZA" dirty="0"/>
          </a:p>
          <a:p>
            <a:r>
              <a:rPr lang="en-ZA" dirty="0" smtClean="0"/>
              <a:t>Getters and Setters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sz="1200" dirty="0" smtClean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Paul’s  slide</a:t>
            </a: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9464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AES256 (Asymmetric vs. Symmetric)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Key Exchange (DH vs. RSA)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11411" y="1376772"/>
            <a:ext cx="2376264" cy="79208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LinphoneActivity</a:t>
            </a:r>
            <a:endParaRPr lang="en-ZA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647415" y="2600908"/>
            <a:ext cx="2304256" cy="7920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ChatListFragment</a:t>
            </a:r>
            <a:endParaRPr lang="en-ZA" dirty="0" smtClean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1799543" y="2168860"/>
            <a:ext cx="0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1411" y="4452311"/>
            <a:ext cx="2376264" cy="792088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GroupChatActivity</a:t>
            </a:r>
            <a:endParaRPr lang="en-ZA" dirty="0" smtClean="0"/>
          </a:p>
        </p:txBody>
      </p:sp>
      <p:cxnSp>
        <p:nvCxnSpPr>
          <p:cNvPr id="24" name="Straight Arrow Connector 23"/>
          <p:cNvCxnSpPr>
            <a:stCxn id="3" idx="2"/>
            <a:endCxn id="17" idx="0"/>
          </p:cNvCxnSpPr>
          <p:nvPr/>
        </p:nvCxnSpPr>
        <p:spPr>
          <a:xfrm>
            <a:off x="1799543" y="3392996"/>
            <a:ext cx="0" cy="10593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60941" y="4932100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Creation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28" name="Straight Arrow Connector 27"/>
          <p:cNvCxnSpPr>
            <a:stCxn id="17" idx="3"/>
            <a:endCxn id="27" idx="1"/>
          </p:cNvCxnSpPr>
          <p:nvPr/>
        </p:nvCxnSpPr>
        <p:spPr>
          <a:xfrm>
            <a:off x="2987675" y="4848355"/>
            <a:ext cx="1673266" cy="4797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660941" y="3827713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Messaging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36" name="Straight Arrow Connector 35"/>
          <p:cNvCxnSpPr>
            <a:stCxn id="17" idx="3"/>
            <a:endCxn id="35" idx="1"/>
          </p:cNvCxnSpPr>
          <p:nvPr/>
        </p:nvCxnSpPr>
        <p:spPr>
          <a:xfrm flipV="1">
            <a:off x="2987675" y="4223757"/>
            <a:ext cx="1673266" cy="624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660941" y="2600908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Settings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45" name="Straight Arrow Connector 44"/>
          <p:cNvCxnSpPr>
            <a:stCxn id="3" idx="3"/>
            <a:endCxn id="42" idx="1"/>
          </p:cNvCxnSpPr>
          <p:nvPr/>
        </p:nvCxnSpPr>
        <p:spPr>
          <a:xfrm>
            <a:off x="2951671" y="2996952"/>
            <a:ext cx="17092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0"/>
            <a:endCxn id="42" idx="2"/>
          </p:cNvCxnSpPr>
          <p:nvPr/>
        </p:nvCxnSpPr>
        <p:spPr>
          <a:xfrm flipV="1">
            <a:off x="6425137" y="3392996"/>
            <a:ext cx="0" cy="434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27" grpId="0" animBg="1"/>
      <p:bldP spid="35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21" y="1597996"/>
            <a:ext cx="6368646" cy="504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50405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grpSp>
        <p:nvGrpSpPr>
          <p:cNvPr id="5" name="Group 4"/>
          <p:cNvGrpSpPr/>
          <p:nvPr/>
        </p:nvGrpSpPr>
        <p:grpSpPr>
          <a:xfrm>
            <a:off x="323528" y="836712"/>
            <a:ext cx="6516798" cy="1872208"/>
            <a:chOff x="917645" y="1410220"/>
            <a:chExt cx="6516798" cy="1872208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917645" y="1410220"/>
              <a:ext cx="6516798" cy="187220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Design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Layout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Flow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2915816" y="1556792"/>
              <a:ext cx="432048" cy="64807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272" y="1620849"/>
              <a:ext cx="19992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ZA" sz="24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Consistency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Team Eclectic</vt:lpstr>
      <vt:lpstr>The Client</vt:lpstr>
      <vt:lpstr>Work Division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2015-08-27T20:14:21Z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