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-1224" y="-9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David’s slide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11411" y="1376772"/>
            <a:ext cx="2376264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LinphoneActivity</a:t>
            </a:r>
            <a:endParaRPr lang="en-ZA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47415" y="2600908"/>
            <a:ext cx="2304256" cy="7920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ChatListFragment</a:t>
            </a:r>
            <a:endParaRPr lang="en-ZA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799543" y="2168860"/>
            <a:ext cx="0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1411" y="4452311"/>
            <a:ext cx="2376264" cy="79208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GroupChatActivity</a:t>
            </a:r>
            <a:endParaRPr lang="en-ZA" dirty="0" smtClean="0"/>
          </a:p>
        </p:txBody>
      </p:sp>
      <p:cxnSp>
        <p:nvCxnSpPr>
          <p:cNvPr id="24" name="Straight Arrow Connector 23"/>
          <p:cNvCxnSpPr>
            <a:stCxn id="3" idx="2"/>
            <a:endCxn id="17" idx="0"/>
          </p:cNvCxnSpPr>
          <p:nvPr/>
        </p:nvCxnSpPr>
        <p:spPr>
          <a:xfrm>
            <a:off x="1799543" y="3392996"/>
            <a:ext cx="0" cy="10593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60941" y="4932100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Creation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28" name="Straight Arrow Connector 27"/>
          <p:cNvCxnSpPr>
            <a:stCxn id="17" idx="3"/>
            <a:endCxn id="27" idx="1"/>
          </p:cNvCxnSpPr>
          <p:nvPr/>
        </p:nvCxnSpPr>
        <p:spPr>
          <a:xfrm>
            <a:off x="2987675" y="4848355"/>
            <a:ext cx="1673266" cy="4797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660941" y="3827713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Messaging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36" name="Straight Arrow Connector 35"/>
          <p:cNvCxnSpPr>
            <a:stCxn id="17" idx="3"/>
            <a:endCxn id="35" idx="1"/>
          </p:cNvCxnSpPr>
          <p:nvPr/>
        </p:nvCxnSpPr>
        <p:spPr>
          <a:xfrm flipV="1">
            <a:off x="2987675" y="4223757"/>
            <a:ext cx="1673266" cy="6245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660941" y="2600908"/>
            <a:ext cx="3528392" cy="792088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GroupChat</a:t>
            </a:r>
            <a:r>
              <a:rPr lang="en-ZA" b="1" dirty="0" err="1" smtClean="0"/>
              <a:t>Settings</a:t>
            </a:r>
            <a:r>
              <a:rPr lang="en-ZA" dirty="0" err="1" smtClean="0"/>
              <a:t>Fragment</a:t>
            </a:r>
            <a:endParaRPr lang="en-ZA" dirty="0" smtClean="0"/>
          </a:p>
        </p:txBody>
      </p:sp>
      <p:cxnSp>
        <p:nvCxnSpPr>
          <p:cNvPr id="45" name="Straight Arrow Connector 44"/>
          <p:cNvCxnSpPr>
            <a:stCxn id="3" idx="3"/>
            <a:endCxn id="42" idx="1"/>
          </p:cNvCxnSpPr>
          <p:nvPr/>
        </p:nvCxnSpPr>
        <p:spPr>
          <a:xfrm>
            <a:off x="2951671" y="2996952"/>
            <a:ext cx="17092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0"/>
            <a:endCxn id="42" idx="2"/>
          </p:cNvCxnSpPr>
          <p:nvPr/>
        </p:nvCxnSpPr>
        <p:spPr>
          <a:xfrm flipV="1">
            <a:off x="6425137" y="3392996"/>
            <a:ext cx="0" cy="434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7" grpId="0" animBg="1"/>
      <p:bldP spid="35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21" y="1597996"/>
            <a:ext cx="6368646" cy="504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2015-08-27T19:31:52Z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