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2" r:id="rId3"/>
    <p:sldId id="263" r:id="rId4"/>
    <p:sldId id="261" r:id="rId5"/>
    <p:sldId id="258" r:id="rId6"/>
    <p:sldId id="265" r:id="rId7"/>
    <p:sldId id="264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24" autoAdjust="0"/>
  </p:normalViewPr>
  <p:slideViewPr>
    <p:cSldViewPr snapToGrid="0">
      <p:cViewPr varScale="1">
        <p:scale>
          <a:sx n="60" d="100"/>
          <a:sy n="60" d="100"/>
        </p:scale>
        <p:origin x="-16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F7E54-ABB0-4A46-9FFF-785A7875787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8108-A486-4586-8CEF-6E2E90BB0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4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Our</a:t>
            </a:r>
            <a:r>
              <a:rPr lang="en-ZA" baseline="0" dirty="0" smtClean="0"/>
              <a:t> listener listens for new messages and depending on the message headers, delegates the handling of the message to the </a:t>
            </a:r>
            <a:r>
              <a:rPr lang="en-ZA" baseline="0" dirty="0" err="1" smtClean="0"/>
              <a:t>Linphone</a:t>
            </a:r>
            <a:r>
              <a:rPr lang="en-ZA" baseline="0" dirty="0" smtClean="0"/>
              <a:t> Manager of the Group Chat Manager.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Depends on existence of a Group Chat ID header.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Manager delegates the message to the correct group, if it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handles the message appropriately, possibly first decrypting the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If a plain text message, it is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Other message types include group updates such as for member changes, or admin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Separation</a:t>
            </a:r>
            <a:r>
              <a:rPr lang="en-ZA" baseline="0" dirty="0" smtClean="0"/>
              <a:t> of concerns.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Allowing different implementations of certain aspects to be interchanged through use of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Patters: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Strategy used for message sending based on whether or not encryption is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Factory to produce the correct messaging strategy based on encryption type, also for providing the correct storage mechanism.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Singleton used for Listener, Manager and Storage.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7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RSA for secure channel upon</a:t>
            </a:r>
            <a:r>
              <a:rPr lang="en-ZA" baseline="0" dirty="0" smtClean="0"/>
              <a:t> member invite.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secret key is sent through this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used for normal communication thereafter.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7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Voice Calls</a:t>
            </a:r>
          </a:p>
          <a:p>
            <a:r>
              <a:rPr lang="en-ZA" sz="2800" dirty="0" smtClean="0"/>
              <a:t>Video Calls</a:t>
            </a:r>
          </a:p>
          <a:p>
            <a:r>
              <a:rPr lang="en-ZA" sz="2800" dirty="0" smtClean="0"/>
              <a:t>Private Chat Messaging</a:t>
            </a:r>
          </a:p>
          <a:p>
            <a:r>
              <a:rPr lang="en-ZA" sz="2800" b="1" dirty="0" smtClean="0">
                <a:solidFill>
                  <a:schemeClr val="accent1"/>
                </a:solidFill>
              </a:rPr>
              <a:t>No</a:t>
            </a:r>
            <a:r>
              <a:rPr lang="en-ZA" sz="2800" dirty="0" smtClean="0">
                <a:solidFill>
                  <a:schemeClr val="accent1"/>
                </a:solidFill>
              </a:rPr>
              <a:t> Group Chat Messaging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Research for User Interface – third party perspective</a:t>
            </a:r>
          </a:p>
          <a:p>
            <a:r>
              <a:rPr lang="en-ZA" sz="2800" dirty="0" smtClean="0"/>
              <a:t>Interface </a:t>
            </a:r>
            <a:r>
              <a:rPr lang="en-ZA" sz="2800" dirty="0" smtClean="0"/>
              <a:t>Consistency</a:t>
            </a:r>
          </a:p>
          <a:p>
            <a:r>
              <a:rPr lang="en-ZA" sz="2800" dirty="0" smtClean="0"/>
              <a:t>Separation of Individual and Group </a:t>
            </a:r>
            <a:r>
              <a:rPr lang="en-ZA" sz="2800" dirty="0" smtClean="0"/>
              <a:t>Chats</a:t>
            </a:r>
          </a:p>
          <a:p>
            <a:r>
              <a:rPr lang="en-ZA" sz="2800" dirty="0" smtClean="0"/>
              <a:t>Usability Testing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647" y="1928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Flow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308538"/>
            <a:ext cx="6567038" cy="5203941"/>
          </a:xfrm>
        </p:spPr>
      </p:pic>
    </p:spTree>
    <p:extLst>
      <p:ext uri="{BB962C8B-B14F-4D97-AF65-F5344CB8AC3E}">
        <p14:creationId xmlns:p14="http://schemas.microsoft.com/office/powerpoint/2010/main" val="118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161596" y="1817914"/>
            <a:ext cx="2200502" cy="9906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Message Listener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09254" y="1894114"/>
            <a:ext cx="171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</a:t>
            </a:r>
            <a:r>
              <a:rPr lang="en-ZA" dirty="0" smtClean="0"/>
              <a:t> Manager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90196" y="4274230"/>
            <a:ext cx="1743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 Manager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86098" y="3359830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886098" y="4364831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886098" y="5377542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133498" y="381703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3133498" y="4734606"/>
            <a:ext cx="1752600" cy="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3133498" y="5192145"/>
            <a:ext cx="1752600" cy="6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257198" y="2749890"/>
            <a:ext cx="4649" cy="15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981098" y="2351314"/>
            <a:ext cx="2128156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257198" y="1164771"/>
            <a:ext cx="464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1555863" y="457804"/>
            <a:ext cx="1402669" cy="7293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8228012" y="4174331"/>
            <a:ext cx="1153886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Storage</a:t>
            </a:r>
            <a:endParaRPr lang="en-GB" dirty="0"/>
          </a:p>
        </p:txBody>
      </p:sp>
      <p:sp>
        <p:nvSpPr>
          <p:cNvPr id="28" name="Flowchart: Display 27"/>
          <p:cNvSpPr/>
          <p:nvPr/>
        </p:nvSpPr>
        <p:spPr>
          <a:xfrm rot="5400000">
            <a:off x="8059282" y="2562111"/>
            <a:ext cx="1480457" cy="1295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/>
              <a:t>Encryption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7052355" y="3209812"/>
            <a:ext cx="1099456" cy="60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7" idx="2"/>
          </p:cNvCxnSpPr>
          <p:nvPr/>
        </p:nvCxnSpPr>
        <p:spPr>
          <a:xfrm>
            <a:off x="7052355" y="3817030"/>
            <a:ext cx="1175657" cy="10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293</Words>
  <Application>Microsoft Office PowerPoint</Application>
  <PresentationFormat>Custom</PresentationFormat>
  <Paragraphs>67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PowerPoint Presentation</vt:lpstr>
      <vt:lpstr>Team Eclectic</vt:lpstr>
      <vt:lpstr>Existing System Overview</vt:lpstr>
      <vt:lpstr>Requirements</vt:lpstr>
      <vt:lpstr>User interface</vt:lpstr>
      <vt:lpstr>System Flow</vt:lpstr>
      <vt:lpstr>Design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Jess</cp:lastModifiedBy>
  <cp:revision>11</cp:revision>
  <dcterms:created xsi:type="dcterms:W3CDTF">2015-11-05T16:50:21Z</dcterms:created>
  <dcterms:modified xsi:type="dcterms:W3CDTF">2015-11-06T09:18:48Z</dcterms:modified>
</cp:coreProperties>
</file>