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1" r:id="rId5"/>
    <p:sldId id="267" r:id="rId6"/>
    <p:sldId id="269" r:id="rId7"/>
    <p:sldId id="266" r:id="rId8"/>
    <p:sldId id="268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118" d="100"/>
          <a:sy n="118" d="100"/>
        </p:scale>
        <p:origin x="1344" y="9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4989005C-CB44-49EC-975B-2B2279E552B8}" type="presOf" srcId="{A45D5F63-C5E3-47F8-AB0E-319C4686FB99}" destId="{AB83B138-2A57-4F41-985D-0DF9933E58FD}" srcOrd="1" destOrd="0" presId="urn:microsoft.com/office/officeart/2005/8/layout/process2"/>
    <dgm:cxn modelId="{49D14A0F-B6A3-459B-B28F-067D9AA97FDF}" type="presOf" srcId="{2D947E25-C16B-42FD-80F9-097235D840FE}" destId="{E4E9F33E-FEB6-4B1D-B1CA-32DE732DD70F}" srcOrd="1" destOrd="0" presId="urn:microsoft.com/office/officeart/2005/8/layout/process2"/>
    <dgm:cxn modelId="{381102F7-F453-4056-81B4-71D4D677C020}" type="presOf" srcId="{AAD92323-C489-44B1-AC4F-BF3E44649CD1}" destId="{77250FC4-3CD4-4BD3-83CF-DF8D02B9DCB1}" srcOrd="0" destOrd="0" presId="urn:microsoft.com/office/officeart/2005/8/layout/process2"/>
    <dgm:cxn modelId="{0E2BDD81-F05F-4A62-87A3-1354F4E5428E}" type="presOf" srcId="{D729FD14-48D0-4CC4-9926-F3919B7E762C}" destId="{AD0CCC23-1F57-49C7-B76F-B4723BE73D69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7694E1A8-E481-4D2E-88B3-8B94C402C8F9}" type="presOf" srcId="{1E9179C2-916E-4A3B-A3CF-DF8E80578314}" destId="{0FA3274E-7887-46B3-8442-535265B3BE97}" srcOrd="0" destOrd="0" presId="urn:microsoft.com/office/officeart/2005/8/layout/process2"/>
    <dgm:cxn modelId="{0E41B929-8ACC-41AA-830F-20A38A60FC9A}" type="presOf" srcId="{2820C90F-A052-410A-8796-E35727C61AB1}" destId="{AAD76F6B-85DD-4996-A1DA-7B3AC0892BDF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BE409258-F436-4219-B2CB-4F2DC72D0CB5}" type="presOf" srcId="{F47371DB-8BEA-432B-ADA0-92D74E0702F9}" destId="{B0AFBA69-F6EE-4B41-94B1-52466432E21A}" srcOrd="0" destOrd="0" presId="urn:microsoft.com/office/officeart/2005/8/layout/process2"/>
    <dgm:cxn modelId="{0C603DD4-5EE6-448F-9789-0C8238C21B27}" type="presOf" srcId="{8B974063-B1DE-4251-8A63-72D8186D41BF}" destId="{9825CFF7-6447-4F43-8805-529CAD78ED53}" srcOrd="1" destOrd="0" presId="urn:microsoft.com/office/officeart/2005/8/layout/process2"/>
    <dgm:cxn modelId="{7E4616DD-6D95-4577-B40F-2EBA20D667BF}" type="presOf" srcId="{1A75F6BB-B0E0-4EE8-9800-137D7E40F05F}" destId="{2AA5EB6B-6F84-481E-A18B-83054F65A1F2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E7C238FE-D3E5-477A-A084-4B69CB609D3F}" type="presOf" srcId="{C1A2ECBC-96F4-49E9-89CE-643A37EAFA9B}" destId="{732916D8-68AD-487E-AEC1-35EF61FAD896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9AA78EF5-1F28-4444-9026-FFEE15325185}" type="presOf" srcId="{1E9179C2-916E-4A3B-A3CF-DF8E80578314}" destId="{27D75239-A8E8-4AD8-B82C-B2A103CDCEB6}" srcOrd="1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D33664B6-E3E0-476E-9F08-B40E0B20849E}" type="presOf" srcId="{B6B66AB5-6C31-4B5F-93E1-8F76E49BB650}" destId="{FB21C287-DDB9-4E6E-8134-F3A4E6900117}" srcOrd="0" destOrd="0" presId="urn:microsoft.com/office/officeart/2005/8/layout/process2"/>
    <dgm:cxn modelId="{22549A3E-B650-40C6-9B18-FE78A4149DEF}" type="presOf" srcId="{A45D5F63-C5E3-47F8-AB0E-319C4686FB99}" destId="{CD4CD681-E631-4A2A-8903-86E13A46DBBC}" srcOrd="0" destOrd="0" presId="urn:microsoft.com/office/officeart/2005/8/layout/process2"/>
    <dgm:cxn modelId="{2C5713E7-94E1-42C8-AAB7-B7085F0C7128}" type="presOf" srcId="{8B974063-B1DE-4251-8A63-72D8186D41BF}" destId="{2354E252-F4A1-4619-87D5-32227FCB99F2}" srcOrd="0" destOrd="0" presId="urn:microsoft.com/office/officeart/2005/8/layout/process2"/>
    <dgm:cxn modelId="{7CC6CE63-CB22-400E-8D48-0FD09633AED2}" type="presOf" srcId="{CBE68F96-89C8-4389-B3B0-A60C07AFA6E6}" destId="{BBD1517F-8595-43FF-B8A2-BFDF5EABC173}" srcOrd="0" destOrd="0" presId="urn:microsoft.com/office/officeart/2005/8/layout/process2"/>
    <dgm:cxn modelId="{DFE1707D-A897-4220-A3A1-CD68A2092A65}" type="presOf" srcId="{2D947E25-C16B-42FD-80F9-097235D840FE}" destId="{6BA4E6BB-2803-441C-AFDF-3F1A3E073117}" srcOrd="0" destOrd="0" presId="urn:microsoft.com/office/officeart/2005/8/layout/process2"/>
    <dgm:cxn modelId="{CF0614B2-66E2-40D6-9541-A622F7781212}" type="presOf" srcId="{D729FD14-48D0-4CC4-9926-F3919B7E762C}" destId="{C6F8793C-44C2-4F66-9B04-8FD07C3AE97D}" srcOrd="1" destOrd="0" presId="urn:microsoft.com/office/officeart/2005/8/layout/process2"/>
    <dgm:cxn modelId="{B5B009FD-CE3D-4307-A549-62DF9BCD020C}" type="presParOf" srcId="{BBD1517F-8595-43FF-B8A2-BFDF5EABC173}" destId="{77250FC4-3CD4-4BD3-83CF-DF8D02B9DCB1}" srcOrd="0" destOrd="0" presId="urn:microsoft.com/office/officeart/2005/8/layout/process2"/>
    <dgm:cxn modelId="{283B8100-B0F3-4F83-AA16-A267A83977DC}" type="presParOf" srcId="{BBD1517F-8595-43FF-B8A2-BFDF5EABC173}" destId="{0FA3274E-7887-46B3-8442-535265B3BE97}" srcOrd="1" destOrd="0" presId="urn:microsoft.com/office/officeart/2005/8/layout/process2"/>
    <dgm:cxn modelId="{D6D884EC-7D61-4D46-BE01-BE2BEBC3C2AD}" type="presParOf" srcId="{0FA3274E-7887-46B3-8442-535265B3BE97}" destId="{27D75239-A8E8-4AD8-B82C-B2A103CDCEB6}" srcOrd="0" destOrd="0" presId="urn:microsoft.com/office/officeart/2005/8/layout/process2"/>
    <dgm:cxn modelId="{F28D3460-B527-4CFD-9AEF-0D9B83E3A5D2}" type="presParOf" srcId="{BBD1517F-8595-43FF-B8A2-BFDF5EABC173}" destId="{FB21C287-DDB9-4E6E-8134-F3A4E6900117}" srcOrd="2" destOrd="0" presId="urn:microsoft.com/office/officeart/2005/8/layout/process2"/>
    <dgm:cxn modelId="{BBFB3DB3-2585-411A-B5C7-34635EE4392B}" type="presParOf" srcId="{BBD1517F-8595-43FF-B8A2-BFDF5EABC173}" destId="{CD4CD681-E631-4A2A-8903-86E13A46DBBC}" srcOrd="3" destOrd="0" presId="urn:microsoft.com/office/officeart/2005/8/layout/process2"/>
    <dgm:cxn modelId="{C59A33B9-2678-41C9-8A08-920648523A7C}" type="presParOf" srcId="{CD4CD681-E631-4A2A-8903-86E13A46DBBC}" destId="{AB83B138-2A57-4F41-985D-0DF9933E58FD}" srcOrd="0" destOrd="0" presId="urn:microsoft.com/office/officeart/2005/8/layout/process2"/>
    <dgm:cxn modelId="{8245780F-FD4D-4AD9-AE8C-D660790DB75D}" type="presParOf" srcId="{BBD1517F-8595-43FF-B8A2-BFDF5EABC173}" destId="{AAD76F6B-85DD-4996-A1DA-7B3AC0892BDF}" srcOrd="4" destOrd="0" presId="urn:microsoft.com/office/officeart/2005/8/layout/process2"/>
    <dgm:cxn modelId="{36B80CC4-E570-45C2-8450-C525D7B2450D}" type="presParOf" srcId="{BBD1517F-8595-43FF-B8A2-BFDF5EABC173}" destId="{6BA4E6BB-2803-441C-AFDF-3F1A3E073117}" srcOrd="5" destOrd="0" presId="urn:microsoft.com/office/officeart/2005/8/layout/process2"/>
    <dgm:cxn modelId="{D660341C-B08D-41A2-87E4-42E50A6D7A7D}" type="presParOf" srcId="{6BA4E6BB-2803-441C-AFDF-3F1A3E073117}" destId="{E4E9F33E-FEB6-4B1D-B1CA-32DE732DD70F}" srcOrd="0" destOrd="0" presId="urn:microsoft.com/office/officeart/2005/8/layout/process2"/>
    <dgm:cxn modelId="{CF70948C-F374-427D-9E70-DEC8BDAFA4E5}" type="presParOf" srcId="{BBD1517F-8595-43FF-B8A2-BFDF5EABC173}" destId="{732916D8-68AD-487E-AEC1-35EF61FAD896}" srcOrd="6" destOrd="0" presId="urn:microsoft.com/office/officeart/2005/8/layout/process2"/>
    <dgm:cxn modelId="{8C21E27B-9D7C-42CB-9780-74A1B3D74A9F}" type="presParOf" srcId="{BBD1517F-8595-43FF-B8A2-BFDF5EABC173}" destId="{2354E252-F4A1-4619-87D5-32227FCB99F2}" srcOrd="7" destOrd="0" presId="urn:microsoft.com/office/officeart/2005/8/layout/process2"/>
    <dgm:cxn modelId="{62317DE0-6D7A-42AF-9986-285224EE66AC}" type="presParOf" srcId="{2354E252-F4A1-4619-87D5-32227FCB99F2}" destId="{9825CFF7-6447-4F43-8805-529CAD78ED53}" srcOrd="0" destOrd="0" presId="urn:microsoft.com/office/officeart/2005/8/layout/process2"/>
    <dgm:cxn modelId="{6EE9824C-F903-4051-B9A2-3EBD8FEAF443}" type="presParOf" srcId="{BBD1517F-8595-43FF-B8A2-BFDF5EABC173}" destId="{2AA5EB6B-6F84-481E-A18B-83054F65A1F2}" srcOrd="8" destOrd="0" presId="urn:microsoft.com/office/officeart/2005/8/layout/process2"/>
    <dgm:cxn modelId="{ED121342-D5F8-4075-9207-BCB8CAFC872D}" type="presParOf" srcId="{BBD1517F-8595-43FF-B8A2-BFDF5EABC173}" destId="{AD0CCC23-1F57-49C7-B76F-B4723BE73D69}" srcOrd="9" destOrd="0" presId="urn:microsoft.com/office/officeart/2005/8/layout/process2"/>
    <dgm:cxn modelId="{BBB6445D-7BE9-41A3-B423-6B422377B2DC}" type="presParOf" srcId="{AD0CCC23-1F57-49C7-B76F-B4723BE73D69}" destId="{C6F8793C-44C2-4F66-9B04-8FD07C3AE97D}" srcOrd="0" destOrd="0" presId="urn:microsoft.com/office/officeart/2005/8/layout/process2"/>
    <dgm:cxn modelId="{9C30D4EC-3BE5-44B6-B47C-F9241D6F6B49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9/22/2015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628800"/>
            <a:ext cx="6516798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/>
              <a:t>DataExchangeFormat</a:t>
            </a:r>
            <a:r>
              <a:rPr lang="en-US" sz="2400" dirty="0" smtClean="0"/>
              <a:t> Interface</a:t>
            </a:r>
          </a:p>
          <a:p>
            <a:pPr marL="571500" indent="-5715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Database CRUD</a:t>
            </a:r>
            <a:endParaRPr lang="en-US" sz="2400" dirty="0"/>
          </a:p>
        </p:txBody>
      </p:sp>
      <p:pic>
        <p:nvPicPr>
          <p:cNvPr id="1026" name="Picture 2" descr="https://www.asme.org/getmedia/703eeb2e-af83-4a04-a0dd-94e3592473e3/Teaching-Teamwork-to-Engineers_01.jpg.aspx?width=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238500" cy="333375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Key Exchange Complete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AES Message </a:t>
            </a:r>
            <a:r>
              <a:rPr lang="en-US" sz="2400" smtClean="0"/>
              <a:t>Encryption Complete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21088"/>
            <a:ext cx="4067944" cy="24728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44416" cy="2232248"/>
          </a:xfrm>
          <a:effectLst>
            <a:softEdge rad="63500"/>
          </a:effec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187624" y="4002407"/>
            <a:ext cx="6516798" cy="4320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Group Chat Protocol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Group-Chat-ID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Group-Message-Type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Administration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Messages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Invites – 3 Stages for AES256</a:t>
            </a:r>
          </a:p>
          <a:p>
            <a:pPr lvl="2"/>
            <a:endParaRPr lang="en-US" sz="2400" b="1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Token Holder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Front-End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43608" y="1340768"/>
            <a:ext cx="6516798" cy="3312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Finalization of Activity and Fragment: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Transactions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Activation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000" dirty="0" smtClean="0"/>
              <a:t>Navigation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Minor unforeseen changes to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Development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Core integration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605775" cy="270433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1412776"/>
            <a:ext cx="6516798" cy="2376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User Interface Layout Complete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Final Documentation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Manual 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ATP – Acceptance Test Procedure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Usability Documentation</a:t>
            </a:r>
            <a:endParaRPr lang="en-US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1028700" lvl="1" indent="-571500">
              <a:buFont typeface="Arial" pitchFamily="34" charset="0"/>
              <a:buChar char="•"/>
            </a:pPr>
            <a:endParaRPr lang="en-US" sz="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33218"/>
            <a:ext cx="4685060" cy="322478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208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24" y="3519728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1905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481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Finishing 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90" y="5511715"/>
            <a:ext cx="180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/>
              <a:t>Current Phase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553022" cy="5760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690" y="4797152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</p:spTree>
    <p:extLst>
      <p:ext uri="{BB962C8B-B14F-4D97-AF65-F5344CB8AC3E}">
        <p14:creationId xmlns:p14="http://schemas.microsoft.com/office/powerpoint/2010/main" val="2925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Business strategy presentation</vt:lpstr>
      <vt:lpstr>Team Eclectic</vt:lpstr>
      <vt:lpstr>The Client</vt:lpstr>
      <vt:lpstr>Local Storage</vt:lpstr>
      <vt:lpstr>Encryption</vt:lpstr>
      <vt:lpstr>Communication</vt:lpstr>
      <vt:lpstr>Front-End</vt:lpstr>
      <vt:lpstr>Documentation</vt:lpstr>
      <vt:lpstr>Timeline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2015-05-28T23:00:01Z</dcterms:created>
  <dcterms:modified xsi:type="dcterms:W3CDTF">2015-09-22T13:06:01Z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