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>
        <p:scale>
          <a:sx n="100" d="100"/>
          <a:sy n="100" d="100"/>
        </p:scale>
        <p:origin x="3456" y="15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5/29/2015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2535559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6798" cy="1066800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53" y="1514128"/>
            <a:ext cx="5098793" cy="12241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1331640" y="2924944"/>
            <a:ext cx="5787307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108573"/>
            <a:ext cx="3567328" cy="20821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591599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988840"/>
            <a:ext cx="4030881" cy="3085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/>
              <a:t>Kobus Coetzee</a:t>
            </a:r>
          </a:p>
          <a:p>
            <a:pPr marL="45720" indent="0">
              <a:buNone/>
            </a:pPr>
            <a:endParaRPr lang="en-US" sz="2800" b="1" dirty="0" smtClean="0"/>
          </a:p>
          <a:p>
            <a:r>
              <a:rPr lang="en-US" sz="2800" dirty="0" smtClean="0"/>
              <a:t>BEng 2006</a:t>
            </a:r>
          </a:p>
          <a:p>
            <a:r>
              <a:rPr lang="en-US" sz="2800" dirty="0" smtClean="0"/>
              <a:t>Currently: Masters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1066800"/>
          </a:xfrm>
        </p:spPr>
        <p:txBody>
          <a:bodyPr/>
          <a:lstStyle/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2611706" cy="26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1066800"/>
          </a:xfrm>
        </p:spPr>
        <p:txBody>
          <a:bodyPr/>
          <a:lstStyle/>
          <a:p>
            <a:r>
              <a:rPr lang="en-US" dirty="0" smtClean="0"/>
              <a:t>Client – Team Interaction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588000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Project: Linphone Waterfall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95" y="1592796"/>
            <a:ext cx="3359429" cy="108012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60" y="1700808"/>
            <a:ext cx="5320580" cy="3998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77072"/>
            <a:ext cx="1612927" cy="21038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4216442"/>
            <a:ext cx="10801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DO-178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Project: Scope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484784"/>
            <a:ext cx="7996652" cy="4680520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Plan for Software Aspects of </a:t>
            </a:r>
            <a:r>
              <a:rPr lang="en-ZA" dirty="0" smtClean="0"/>
              <a:t>Certification (PSAC)</a:t>
            </a:r>
          </a:p>
          <a:p>
            <a:r>
              <a:rPr lang="en-ZA" dirty="0" smtClean="0"/>
              <a:t>Software Design Document (SDD)</a:t>
            </a:r>
          </a:p>
          <a:p>
            <a:endParaRPr lang="en-ZA" dirty="0"/>
          </a:p>
          <a:p>
            <a:r>
              <a:rPr lang="en-ZA" dirty="0" smtClean="0"/>
              <a:t>PSAC - 		19 June </a:t>
            </a:r>
            <a:r>
              <a:rPr lang="en-ZA" dirty="0" smtClean="0">
                <a:sym typeface="Wingdings" panose="05000000000000000000" pitchFamily="2" charset="2"/>
              </a:rPr>
              <a:t></a:t>
            </a:r>
            <a:r>
              <a:rPr lang="en-ZA" dirty="0" smtClean="0"/>
              <a:t>   1 July</a:t>
            </a:r>
          </a:p>
          <a:p>
            <a:r>
              <a:rPr lang="en-ZA" dirty="0" smtClean="0"/>
              <a:t>SDD - 	</a:t>
            </a:r>
            <a:r>
              <a:rPr lang="en-ZA" dirty="0"/>
              <a:t>	</a:t>
            </a:r>
            <a:r>
              <a:rPr lang="en-ZA" dirty="0" smtClean="0"/>
              <a:t>	</a:t>
            </a:r>
            <a:r>
              <a:rPr lang="en-ZA" dirty="0" smtClean="0">
                <a:sym typeface="Wingdings" panose="05000000000000000000" pitchFamily="2" charset="2"/>
              </a:rPr>
              <a:t> </a:t>
            </a:r>
            <a:r>
              <a:rPr lang="en-ZA" dirty="0" smtClean="0"/>
              <a:t>14 July</a:t>
            </a:r>
          </a:p>
          <a:p>
            <a:r>
              <a:rPr lang="en-ZA" dirty="0" smtClean="0"/>
              <a:t>Coding - 		15 July  </a:t>
            </a:r>
            <a:r>
              <a:rPr lang="en-ZA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Testing -		August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Documentation - 	Follow Testing </a:t>
            </a:r>
            <a:endParaRPr lang="en-ZA" dirty="0" smtClean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549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53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Palatino Linotype</vt:lpstr>
      <vt:lpstr>Wingdings</vt:lpstr>
      <vt:lpstr>Business strategy presentation</vt:lpstr>
      <vt:lpstr>Team Eclectic</vt:lpstr>
      <vt:lpstr>Team Eclectic</vt:lpstr>
      <vt:lpstr>The Client</vt:lpstr>
      <vt:lpstr>The Client 2.0</vt:lpstr>
      <vt:lpstr>Client – Team Interaction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2015-05-29T00:18:01Z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