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3" d="100"/>
          <a:sy n="93" d="100"/>
        </p:scale>
        <p:origin x="1266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Key Exchange Complete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AES Message </a:t>
            </a:r>
            <a:r>
              <a:rPr lang="en-US" sz="2400" smtClean="0"/>
              <a:t>Encryption Complete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187624" y="4002407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Group Chat Protocol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Group-Chat-ID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Group-Message-Type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Administration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Invites – 3 Stages for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AES256</a:t>
            </a:r>
          </a:p>
          <a:p>
            <a:pPr lvl="2"/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Token Holder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43608" y="1340768"/>
            <a:ext cx="6516798" cy="3312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Finalization of Activity and Fragment: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Transactions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Activation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Navigation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Minor unforeseen changes to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Android Development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Core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412776"/>
            <a:ext cx="6516798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User Interface Layout Complete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Final Documentation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Manual 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ATP – Acceptance Test Procedure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Usability Documentation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481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Finishing up</a:t>
            </a:r>
            <a:endParaRPr lang="en-Z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Local Storage</vt:lpstr>
      <vt:lpstr>Encryption</vt:lpstr>
      <vt:lpstr>Communication</vt:lpstr>
      <vt:lpstr>Front-End</vt:lpstr>
      <vt:lpstr>Documentation</vt:lpstr>
      <vt:lpstr>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2015-09-22T12:55:26Z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