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3" d="100"/>
          <a:sy n="93" d="100"/>
        </p:scale>
        <p:origin x="1266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1089" y="16023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15519" y="30453"/>
        <a:ext cx="1907939" cy="463807"/>
      </dsp:txXfrm>
    </dsp:sp>
    <dsp:sp modelId="{0FA3274E-7887-46B3-8442-535265B3BE97}">
      <dsp:nvSpPr>
        <dsp:cNvPr id="0" name=""/>
        <dsp:cNvSpPr/>
      </dsp:nvSpPr>
      <dsp:spPr>
        <a:xfrm rot="5400000">
          <a:off x="977113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2979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1089" y="755025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15519" y="769455"/>
        <a:ext cx="1907939" cy="463807"/>
      </dsp:txXfrm>
    </dsp:sp>
    <dsp:sp modelId="{CD4CD681-E631-4A2A-8903-86E13A46DBBC}">
      <dsp:nvSpPr>
        <dsp:cNvPr id="0" name=""/>
        <dsp:cNvSpPr/>
      </dsp:nvSpPr>
      <dsp:spPr>
        <a:xfrm rot="5400000">
          <a:off x="977113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2979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1089" y="1494026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15519" y="1508456"/>
        <a:ext cx="1907939" cy="463807"/>
      </dsp:txXfrm>
    </dsp:sp>
    <dsp:sp modelId="{6BA4E6BB-2803-441C-AFDF-3F1A3E073117}">
      <dsp:nvSpPr>
        <dsp:cNvPr id="0" name=""/>
        <dsp:cNvSpPr/>
      </dsp:nvSpPr>
      <dsp:spPr>
        <a:xfrm rot="5400000">
          <a:off x="977113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2979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1089" y="2233028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15519" y="2247458"/>
        <a:ext cx="1907939" cy="463807"/>
      </dsp:txXfrm>
    </dsp:sp>
    <dsp:sp modelId="{2354E252-F4A1-4619-87D5-32227FCB99F2}">
      <dsp:nvSpPr>
        <dsp:cNvPr id="0" name=""/>
        <dsp:cNvSpPr/>
      </dsp:nvSpPr>
      <dsp:spPr>
        <a:xfrm rot="5400000">
          <a:off x="977113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2979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1089" y="2972029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15519" y="2986459"/>
        <a:ext cx="1907939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0404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2979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1089" y="3648922"/>
          <a:ext cx="1936799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15519" y="3663352"/>
        <a:ext cx="1907939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Who Did 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P-man’s slide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3568" y="20608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Izak’s</a:t>
            </a:r>
            <a:r>
              <a:rPr lang="en-ZA" sz="2400" dirty="0" smtClean="0">
                <a:latin typeface="+mj-lt"/>
              </a:rPr>
              <a:t> UI slide</a:t>
            </a:r>
            <a:endParaRPr lang="en-ZA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778768"/>
          </a:xfrm>
        </p:spPr>
        <p:txBody>
          <a:bodyPr/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Jess’ UI Slide</a:t>
            </a:r>
            <a:endParaRPr lang="en-ZA" sz="24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  <a:endParaRPr lang="en-ZA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  <a:endParaRPr lang="en-Z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</a:t>
            </a:r>
            <a:r>
              <a:rPr lang="en-ZA" dirty="0" smtClean="0"/>
              <a:t>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Who Did What?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2015-08-27T08:24:02Z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