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257" r:id="rId3"/>
    <p:sldId id="259" r:id="rId4"/>
    <p:sldId id="261" r:id="rId5"/>
    <p:sldId id="267" r:id="rId6"/>
    <p:sldId id="269" r:id="rId7"/>
    <p:sldId id="266" r:id="rId8"/>
    <p:sldId id="268" r:id="rId9"/>
    <p:sldId id="270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792" userDrawn="1">
          <p15:clr>
            <a:srgbClr val="A4A3A4"/>
          </p15:clr>
        </p15:guide>
        <p15:guide id="4" orient="horz" pos="336" userDrawn="1">
          <p15:clr>
            <a:srgbClr val="A4A3A4"/>
          </p15:clr>
        </p15:guide>
        <p15:guide id="5" orient="horz" pos="1920" userDrawn="1">
          <p15:clr>
            <a:srgbClr val="A4A3A4"/>
          </p15:clr>
        </p15:guide>
        <p15:guide id="6" orient="horz" pos="3984" userDrawn="1">
          <p15:clr>
            <a:srgbClr val="A4A3A4"/>
          </p15:clr>
        </p15:guide>
        <p15:guide id="7" orient="horz" pos="1152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503" userDrawn="1">
          <p15:clr>
            <a:srgbClr val="A4A3A4"/>
          </p15:clr>
        </p15:guide>
        <p15:guide id="10" pos="5257" userDrawn="1">
          <p15:clr>
            <a:srgbClr val="A4A3A4"/>
          </p15:clr>
        </p15:guide>
        <p15:guide id="11" pos="4608" userDrawn="1">
          <p15:clr>
            <a:srgbClr val="A4A3A4"/>
          </p15:clr>
        </p15:guide>
        <p15:guide id="12" pos="2448" userDrawn="1">
          <p15:clr>
            <a:srgbClr val="A4A3A4"/>
          </p15:clr>
        </p15:guide>
        <p15:guide id="13" pos="5545" userDrawn="1">
          <p15:clr>
            <a:srgbClr val="A4A3A4"/>
          </p15:clr>
        </p15:guide>
        <p15:guide id="14" pos="277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86470" autoAdjust="0"/>
  </p:normalViewPr>
  <p:slideViewPr>
    <p:cSldViewPr showGuides="1">
      <p:cViewPr varScale="1">
        <p:scale>
          <a:sx n="74" d="100"/>
          <a:sy n="74" d="100"/>
        </p:scale>
        <p:origin x="-1224" y="-90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2880"/>
        <p:guide pos="503"/>
        <p:guide pos="5257"/>
        <p:guide pos="4608"/>
        <p:guide pos="2448"/>
        <p:guide pos="5545"/>
        <p:guide pos="27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E68F96-89C8-4389-B3B0-A60C07AFA6E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AAD92323-C489-44B1-AC4F-BF3E44649CD1}">
      <dgm:prSet phldrT="[Text]"/>
      <dgm:spPr/>
      <dgm:t>
        <a:bodyPr/>
        <a:lstStyle/>
        <a:p>
          <a:r>
            <a:rPr lang="en-ZA" dirty="0" smtClean="0"/>
            <a:t>SRS</a:t>
          </a:r>
          <a:endParaRPr lang="en-ZA" dirty="0"/>
        </a:p>
      </dgm:t>
    </dgm:pt>
    <dgm:pt modelId="{6156862B-919D-4843-98F8-675367551794}" type="parTrans" cxnId="{9B7FBDE7-BF59-419F-9F08-D3A4681B438B}">
      <dgm:prSet/>
      <dgm:spPr/>
      <dgm:t>
        <a:bodyPr/>
        <a:lstStyle/>
        <a:p>
          <a:endParaRPr lang="en-ZA"/>
        </a:p>
      </dgm:t>
    </dgm:pt>
    <dgm:pt modelId="{1E9179C2-916E-4A3B-A3CF-DF8E80578314}" type="sibTrans" cxnId="{9B7FBDE7-BF59-419F-9F08-D3A4681B438B}">
      <dgm:prSet/>
      <dgm:spPr/>
      <dgm:t>
        <a:bodyPr/>
        <a:lstStyle/>
        <a:p>
          <a:endParaRPr lang="en-ZA"/>
        </a:p>
      </dgm:t>
    </dgm:pt>
    <dgm:pt modelId="{B6B66AB5-6C31-4B5F-93E1-8F76E49BB650}">
      <dgm:prSet phldrT="[Text]"/>
      <dgm:spPr/>
      <dgm:t>
        <a:bodyPr/>
        <a:lstStyle/>
        <a:p>
          <a:r>
            <a:rPr lang="en-ZA" dirty="0" smtClean="0"/>
            <a:t>PSAC</a:t>
          </a:r>
          <a:endParaRPr lang="en-ZA" dirty="0"/>
        </a:p>
      </dgm:t>
    </dgm:pt>
    <dgm:pt modelId="{1D8308EB-D457-4B19-9144-B6BDC74BBD90}" type="parTrans" cxnId="{87527954-69AA-4C26-8DC2-0CA36D5FE8EA}">
      <dgm:prSet/>
      <dgm:spPr/>
      <dgm:t>
        <a:bodyPr/>
        <a:lstStyle/>
        <a:p>
          <a:endParaRPr lang="en-ZA"/>
        </a:p>
      </dgm:t>
    </dgm:pt>
    <dgm:pt modelId="{A45D5F63-C5E3-47F8-AB0E-319C4686FB99}" type="sibTrans" cxnId="{87527954-69AA-4C26-8DC2-0CA36D5FE8EA}">
      <dgm:prSet/>
      <dgm:spPr/>
      <dgm:t>
        <a:bodyPr/>
        <a:lstStyle/>
        <a:p>
          <a:endParaRPr lang="en-ZA"/>
        </a:p>
      </dgm:t>
    </dgm:pt>
    <dgm:pt modelId="{2820C90F-A052-410A-8796-E35727C61AB1}">
      <dgm:prSet phldrT="[Text]"/>
      <dgm:spPr/>
      <dgm:t>
        <a:bodyPr/>
        <a:lstStyle/>
        <a:p>
          <a:r>
            <a:rPr lang="en-ZA" dirty="0" smtClean="0"/>
            <a:t>SDD</a:t>
          </a:r>
          <a:endParaRPr lang="en-ZA" dirty="0"/>
        </a:p>
      </dgm:t>
    </dgm:pt>
    <dgm:pt modelId="{78E55CB7-15F5-423B-94D1-79A160D30E0A}" type="parTrans" cxnId="{3D8B1B7C-91AF-49D2-B70D-23E1A7D3B1E5}">
      <dgm:prSet/>
      <dgm:spPr/>
      <dgm:t>
        <a:bodyPr/>
        <a:lstStyle/>
        <a:p>
          <a:endParaRPr lang="en-ZA"/>
        </a:p>
      </dgm:t>
    </dgm:pt>
    <dgm:pt modelId="{2D947E25-C16B-42FD-80F9-097235D840FE}" type="sibTrans" cxnId="{3D8B1B7C-91AF-49D2-B70D-23E1A7D3B1E5}">
      <dgm:prSet/>
      <dgm:spPr/>
      <dgm:t>
        <a:bodyPr/>
        <a:lstStyle/>
        <a:p>
          <a:endParaRPr lang="en-ZA"/>
        </a:p>
      </dgm:t>
    </dgm:pt>
    <dgm:pt modelId="{C1A2ECBC-96F4-49E9-89CE-643A37EAFA9B}">
      <dgm:prSet/>
      <dgm:spPr/>
      <dgm:t>
        <a:bodyPr/>
        <a:lstStyle/>
        <a:p>
          <a:r>
            <a:rPr lang="en-ZA" dirty="0" smtClean="0"/>
            <a:t>Coding</a:t>
          </a:r>
        </a:p>
      </dgm:t>
    </dgm:pt>
    <dgm:pt modelId="{525DE2EB-6B3A-4213-8E65-36CD43ABA2F6}" type="parTrans" cxnId="{3C83514D-0E2D-4F02-BDC1-94D74577E91D}">
      <dgm:prSet/>
      <dgm:spPr/>
      <dgm:t>
        <a:bodyPr/>
        <a:lstStyle/>
        <a:p>
          <a:endParaRPr lang="en-ZA"/>
        </a:p>
      </dgm:t>
    </dgm:pt>
    <dgm:pt modelId="{8B974063-B1DE-4251-8A63-72D8186D41BF}" type="sibTrans" cxnId="{3C83514D-0E2D-4F02-BDC1-94D74577E91D}">
      <dgm:prSet/>
      <dgm:spPr/>
      <dgm:t>
        <a:bodyPr/>
        <a:lstStyle/>
        <a:p>
          <a:endParaRPr lang="en-ZA"/>
        </a:p>
      </dgm:t>
    </dgm:pt>
    <dgm:pt modelId="{1A75F6BB-B0E0-4EE8-9800-137D7E40F05F}">
      <dgm:prSet/>
      <dgm:spPr/>
      <dgm:t>
        <a:bodyPr/>
        <a:lstStyle/>
        <a:p>
          <a:r>
            <a:rPr lang="en-ZA" smtClean="0"/>
            <a:t>Testing &amp; ATP</a:t>
          </a:r>
          <a:endParaRPr lang="en-ZA" dirty="0"/>
        </a:p>
      </dgm:t>
    </dgm:pt>
    <dgm:pt modelId="{3B3E3129-D855-45EB-8516-A4A49E647C63}" type="parTrans" cxnId="{D082DA6C-6C77-467F-B0E8-090BFE29843B}">
      <dgm:prSet/>
      <dgm:spPr/>
      <dgm:t>
        <a:bodyPr/>
        <a:lstStyle/>
        <a:p>
          <a:endParaRPr lang="en-ZA"/>
        </a:p>
      </dgm:t>
    </dgm:pt>
    <dgm:pt modelId="{D729FD14-48D0-4CC4-9926-F3919B7E762C}" type="sibTrans" cxnId="{D082DA6C-6C77-467F-B0E8-090BFE29843B}">
      <dgm:prSet/>
      <dgm:spPr/>
      <dgm:t>
        <a:bodyPr/>
        <a:lstStyle/>
        <a:p>
          <a:endParaRPr lang="en-ZA"/>
        </a:p>
      </dgm:t>
    </dgm:pt>
    <dgm:pt modelId="{F47371DB-8BEA-432B-ADA0-92D74E0702F9}">
      <dgm:prSet/>
      <dgm:spPr/>
      <dgm:t>
        <a:bodyPr/>
        <a:lstStyle/>
        <a:p>
          <a:r>
            <a:rPr lang="en-ZA" dirty="0" smtClean="0"/>
            <a:t>Final Documentation</a:t>
          </a:r>
          <a:endParaRPr lang="en-ZA" dirty="0"/>
        </a:p>
      </dgm:t>
    </dgm:pt>
    <dgm:pt modelId="{9A8F9194-ED8A-4073-8172-A824663106CD}" type="parTrans" cxnId="{E8E79792-F14B-4744-80AE-834963824FC8}">
      <dgm:prSet/>
      <dgm:spPr/>
      <dgm:t>
        <a:bodyPr/>
        <a:lstStyle/>
        <a:p>
          <a:endParaRPr lang="en-ZA"/>
        </a:p>
      </dgm:t>
    </dgm:pt>
    <dgm:pt modelId="{B57E6720-3994-43C0-84D2-502851A5528A}" type="sibTrans" cxnId="{E8E79792-F14B-4744-80AE-834963824FC8}">
      <dgm:prSet/>
      <dgm:spPr/>
      <dgm:t>
        <a:bodyPr/>
        <a:lstStyle/>
        <a:p>
          <a:endParaRPr lang="en-ZA"/>
        </a:p>
      </dgm:t>
    </dgm:pt>
    <dgm:pt modelId="{BBD1517F-8595-43FF-B8A2-BFDF5EABC173}" type="pres">
      <dgm:prSet presAssocID="{CBE68F96-89C8-4389-B3B0-A60C07AFA6E6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ZA"/>
        </a:p>
      </dgm:t>
    </dgm:pt>
    <dgm:pt modelId="{77250FC4-3CD4-4BD3-83CF-DF8D02B9DCB1}" type="pres">
      <dgm:prSet presAssocID="{AAD92323-C489-44B1-AC4F-BF3E44649CD1}" presName="node" presStyleLbl="node1" presStyleIdx="0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0FA3274E-7887-46B3-8442-535265B3BE97}" type="pres">
      <dgm:prSet presAssocID="{1E9179C2-916E-4A3B-A3CF-DF8E80578314}" presName="sibTrans" presStyleLbl="sibTrans2D1" presStyleIdx="0" presStyleCnt="5"/>
      <dgm:spPr/>
      <dgm:t>
        <a:bodyPr/>
        <a:lstStyle/>
        <a:p>
          <a:endParaRPr lang="en-ZA"/>
        </a:p>
      </dgm:t>
    </dgm:pt>
    <dgm:pt modelId="{27D75239-A8E8-4AD8-B82C-B2A103CDCEB6}" type="pres">
      <dgm:prSet presAssocID="{1E9179C2-916E-4A3B-A3CF-DF8E80578314}" presName="connectorText" presStyleLbl="sibTrans2D1" presStyleIdx="0" presStyleCnt="5"/>
      <dgm:spPr/>
      <dgm:t>
        <a:bodyPr/>
        <a:lstStyle/>
        <a:p>
          <a:endParaRPr lang="en-ZA"/>
        </a:p>
      </dgm:t>
    </dgm:pt>
    <dgm:pt modelId="{FB21C287-DDB9-4E6E-8134-F3A4E6900117}" type="pres">
      <dgm:prSet presAssocID="{B6B66AB5-6C31-4B5F-93E1-8F76E49BB650}" presName="node" presStyleLbl="node1" presStyleIdx="1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CD4CD681-E631-4A2A-8903-86E13A46DBBC}" type="pres">
      <dgm:prSet presAssocID="{A45D5F63-C5E3-47F8-AB0E-319C4686FB99}" presName="sibTrans" presStyleLbl="sibTrans2D1" presStyleIdx="1" presStyleCnt="5"/>
      <dgm:spPr/>
      <dgm:t>
        <a:bodyPr/>
        <a:lstStyle/>
        <a:p>
          <a:endParaRPr lang="en-ZA"/>
        </a:p>
      </dgm:t>
    </dgm:pt>
    <dgm:pt modelId="{AB83B138-2A57-4F41-985D-0DF9933E58FD}" type="pres">
      <dgm:prSet presAssocID="{A45D5F63-C5E3-47F8-AB0E-319C4686FB99}" presName="connectorText" presStyleLbl="sibTrans2D1" presStyleIdx="1" presStyleCnt="5"/>
      <dgm:spPr/>
      <dgm:t>
        <a:bodyPr/>
        <a:lstStyle/>
        <a:p>
          <a:endParaRPr lang="en-ZA"/>
        </a:p>
      </dgm:t>
    </dgm:pt>
    <dgm:pt modelId="{AAD76F6B-85DD-4996-A1DA-7B3AC0892BDF}" type="pres">
      <dgm:prSet presAssocID="{2820C90F-A052-410A-8796-E35727C61AB1}" presName="node" presStyleLbl="node1" presStyleIdx="2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6BA4E6BB-2803-441C-AFDF-3F1A3E073117}" type="pres">
      <dgm:prSet presAssocID="{2D947E25-C16B-42FD-80F9-097235D840FE}" presName="sibTrans" presStyleLbl="sibTrans2D1" presStyleIdx="2" presStyleCnt="5"/>
      <dgm:spPr/>
      <dgm:t>
        <a:bodyPr/>
        <a:lstStyle/>
        <a:p>
          <a:endParaRPr lang="en-ZA"/>
        </a:p>
      </dgm:t>
    </dgm:pt>
    <dgm:pt modelId="{E4E9F33E-FEB6-4B1D-B1CA-32DE732DD70F}" type="pres">
      <dgm:prSet presAssocID="{2D947E25-C16B-42FD-80F9-097235D840FE}" presName="connectorText" presStyleLbl="sibTrans2D1" presStyleIdx="2" presStyleCnt="5"/>
      <dgm:spPr/>
      <dgm:t>
        <a:bodyPr/>
        <a:lstStyle/>
        <a:p>
          <a:endParaRPr lang="en-ZA"/>
        </a:p>
      </dgm:t>
    </dgm:pt>
    <dgm:pt modelId="{732916D8-68AD-487E-AEC1-35EF61FAD896}" type="pres">
      <dgm:prSet presAssocID="{C1A2ECBC-96F4-49E9-89CE-643A37EAFA9B}" presName="node" presStyleLbl="node1" presStyleIdx="3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2354E252-F4A1-4619-87D5-32227FCB99F2}" type="pres">
      <dgm:prSet presAssocID="{8B974063-B1DE-4251-8A63-72D8186D41BF}" presName="sibTrans" presStyleLbl="sibTrans2D1" presStyleIdx="3" presStyleCnt="5"/>
      <dgm:spPr/>
      <dgm:t>
        <a:bodyPr/>
        <a:lstStyle/>
        <a:p>
          <a:endParaRPr lang="en-ZA"/>
        </a:p>
      </dgm:t>
    </dgm:pt>
    <dgm:pt modelId="{9825CFF7-6447-4F43-8805-529CAD78ED53}" type="pres">
      <dgm:prSet presAssocID="{8B974063-B1DE-4251-8A63-72D8186D41BF}" presName="connectorText" presStyleLbl="sibTrans2D1" presStyleIdx="3" presStyleCnt="5"/>
      <dgm:spPr/>
      <dgm:t>
        <a:bodyPr/>
        <a:lstStyle/>
        <a:p>
          <a:endParaRPr lang="en-ZA"/>
        </a:p>
      </dgm:t>
    </dgm:pt>
    <dgm:pt modelId="{2AA5EB6B-6F84-481E-A18B-83054F65A1F2}" type="pres">
      <dgm:prSet presAssocID="{1A75F6BB-B0E0-4EE8-9800-137D7E40F05F}" presName="node" presStyleLbl="node1" presStyleIdx="4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AD0CCC23-1F57-49C7-B76F-B4723BE73D69}" type="pres">
      <dgm:prSet presAssocID="{D729FD14-48D0-4CC4-9926-F3919B7E762C}" presName="sibTrans" presStyleLbl="sibTrans2D1" presStyleIdx="4" presStyleCnt="5"/>
      <dgm:spPr/>
      <dgm:t>
        <a:bodyPr/>
        <a:lstStyle/>
        <a:p>
          <a:endParaRPr lang="en-ZA"/>
        </a:p>
      </dgm:t>
    </dgm:pt>
    <dgm:pt modelId="{C6F8793C-44C2-4F66-9B04-8FD07C3AE97D}" type="pres">
      <dgm:prSet presAssocID="{D729FD14-48D0-4CC4-9926-F3919B7E762C}" presName="connectorText" presStyleLbl="sibTrans2D1" presStyleIdx="4" presStyleCnt="5"/>
      <dgm:spPr/>
      <dgm:t>
        <a:bodyPr/>
        <a:lstStyle/>
        <a:p>
          <a:endParaRPr lang="en-ZA"/>
        </a:p>
      </dgm:t>
    </dgm:pt>
    <dgm:pt modelId="{B0AFBA69-F6EE-4B41-94B1-52466432E21A}" type="pres">
      <dgm:prSet presAssocID="{F47371DB-8BEA-432B-ADA0-92D74E0702F9}" presName="node" presStyleLbl="node1" presStyleIdx="5" presStyleCnt="6" custLinFactX="-13014" custLinFactNeighborX="-100000" custLinFactNeighborY="-19383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</dgm:ptLst>
  <dgm:cxnLst>
    <dgm:cxn modelId="{4989005C-CB44-49EC-975B-2B2279E552B8}" type="presOf" srcId="{A45D5F63-C5E3-47F8-AB0E-319C4686FB99}" destId="{AB83B138-2A57-4F41-985D-0DF9933E58FD}" srcOrd="1" destOrd="0" presId="urn:microsoft.com/office/officeart/2005/8/layout/process2"/>
    <dgm:cxn modelId="{49D14A0F-B6A3-459B-B28F-067D9AA97FDF}" type="presOf" srcId="{2D947E25-C16B-42FD-80F9-097235D840FE}" destId="{E4E9F33E-FEB6-4B1D-B1CA-32DE732DD70F}" srcOrd="1" destOrd="0" presId="urn:microsoft.com/office/officeart/2005/8/layout/process2"/>
    <dgm:cxn modelId="{381102F7-F453-4056-81B4-71D4D677C020}" type="presOf" srcId="{AAD92323-C489-44B1-AC4F-BF3E44649CD1}" destId="{77250FC4-3CD4-4BD3-83CF-DF8D02B9DCB1}" srcOrd="0" destOrd="0" presId="urn:microsoft.com/office/officeart/2005/8/layout/process2"/>
    <dgm:cxn modelId="{0E2BDD81-F05F-4A62-87A3-1354F4E5428E}" type="presOf" srcId="{D729FD14-48D0-4CC4-9926-F3919B7E762C}" destId="{AD0CCC23-1F57-49C7-B76F-B4723BE73D69}" srcOrd="0" destOrd="0" presId="urn:microsoft.com/office/officeart/2005/8/layout/process2"/>
    <dgm:cxn modelId="{E8E79792-F14B-4744-80AE-834963824FC8}" srcId="{CBE68F96-89C8-4389-B3B0-A60C07AFA6E6}" destId="{F47371DB-8BEA-432B-ADA0-92D74E0702F9}" srcOrd="5" destOrd="0" parTransId="{9A8F9194-ED8A-4073-8172-A824663106CD}" sibTransId="{B57E6720-3994-43C0-84D2-502851A5528A}"/>
    <dgm:cxn modelId="{7694E1A8-E481-4D2E-88B3-8B94C402C8F9}" type="presOf" srcId="{1E9179C2-916E-4A3B-A3CF-DF8E80578314}" destId="{0FA3274E-7887-46B3-8442-535265B3BE97}" srcOrd="0" destOrd="0" presId="urn:microsoft.com/office/officeart/2005/8/layout/process2"/>
    <dgm:cxn modelId="{0E41B929-8ACC-41AA-830F-20A38A60FC9A}" type="presOf" srcId="{2820C90F-A052-410A-8796-E35727C61AB1}" destId="{AAD76F6B-85DD-4996-A1DA-7B3AC0892BDF}" srcOrd="0" destOrd="0" presId="urn:microsoft.com/office/officeart/2005/8/layout/process2"/>
    <dgm:cxn modelId="{3D8B1B7C-91AF-49D2-B70D-23E1A7D3B1E5}" srcId="{CBE68F96-89C8-4389-B3B0-A60C07AFA6E6}" destId="{2820C90F-A052-410A-8796-E35727C61AB1}" srcOrd="2" destOrd="0" parTransId="{78E55CB7-15F5-423B-94D1-79A160D30E0A}" sibTransId="{2D947E25-C16B-42FD-80F9-097235D840FE}"/>
    <dgm:cxn modelId="{BE409258-F436-4219-B2CB-4F2DC72D0CB5}" type="presOf" srcId="{F47371DB-8BEA-432B-ADA0-92D74E0702F9}" destId="{B0AFBA69-F6EE-4B41-94B1-52466432E21A}" srcOrd="0" destOrd="0" presId="urn:microsoft.com/office/officeart/2005/8/layout/process2"/>
    <dgm:cxn modelId="{0C603DD4-5EE6-448F-9789-0C8238C21B27}" type="presOf" srcId="{8B974063-B1DE-4251-8A63-72D8186D41BF}" destId="{9825CFF7-6447-4F43-8805-529CAD78ED53}" srcOrd="1" destOrd="0" presId="urn:microsoft.com/office/officeart/2005/8/layout/process2"/>
    <dgm:cxn modelId="{7E4616DD-6D95-4577-B40F-2EBA20D667BF}" type="presOf" srcId="{1A75F6BB-B0E0-4EE8-9800-137D7E40F05F}" destId="{2AA5EB6B-6F84-481E-A18B-83054F65A1F2}" srcOrd="0" destOrd="0" presId="urn:microsoft.com/office/officeart/2005/8/layout/process2"/>
    <dgm:cxn modelId="{9B7FBDE7-BF59-419F-9F08-D3A4681B438B}" srcId="{CBE68F96-89C8-4389-B3B0-A60C07AFA6E6}" destId="{AAD92323-C489-44B1-AC4F-BF3E44649CD1}" srcOrd="0" destOrd="0" parTransId="{6156862B-919D-4843-98F8-675367551794}" sibTransId="{1E9179C2-916E-4A3B-A3CF-DF8E80578314}"/>
    <dgm:cxn modelId="{E7C238FE-D3E5-477A-A084-4B69CB609D3F}" type="presOf" srcId="{C1A2ECBC-96F4-49E9-89CE-643A37EAFA9B}" destId="{732916D8-68AD-487E-AEC1-35EF61FAD896}" srcOrd="0" destOrd="0" presId="urn:microsoft.com/office/officeart/2005/8/layout/process2"/>
    <dgm:cxn modelId="{87527954-69AA-4C26-8DC2-0CA36D5FE8EA}" srcId="{CBE68F96-89C8-4389-B3B0-A60C07AFA6E6}" destId="{B6B66AB5-6C31-4B5F-93E1-8F76E49BB650}" srcOrd="1" destOrd="0" parTransId="{1D8308EB-D457-4B19-9144-B6BDC74BBD90}" sibTransId="{A45D5F63-C5E3-47F8-AB0E-319C4686FB99}"/>
    <dgm:cxn modelId="{9AA78EF5-1F28-4444-9026-FFEE15325185}" type="presOf" srcId="{1E9179C2-916E-4A3B-A3CF-DF8E80578314}" destId="{27D75239-A8E8-4AD8-B82C-B2A103CDCEB6}" srcOrd="1" destOrd="0" presId="urn:microsoft.com/office/officeart/2005/8/layout/process2"/>
    <dgm:cxn modelId="{3C83514D-0E2D-4F02-BDC1-94D74577E91D}" srcId="{CBE68F96-89C8-4389-B3B0-A60C07AFA6E6}" destId="{C1A2ECBC-96F4-49E9-89CE-643A37EAFA9B}" srcOrd="3" destOrd="0" parTransId="{525DE2EB-6B3A-4213-8E65-36CD43ABA2F6}" sibTransId="{8B974063-B1DE-4251-8A63-72D8186D41BF}"/>
    <dgm:cxn modelId="{D082DA6C-6C77-467F-B0E8-090BFE29843B}" srcId="{CBE68F96-89C8-4389-B3B0-A60C07AFA6E6}" destId="{1A75F6BB-B0E0-4EE8-9800-137D7E40F05F}" srcOrd="4" destOrd="0" parTransId="{3B3E3129-D855-45EB-8516-A4A49E647C63}" sibTransId="{D729FD14-48D0-4CC4-9926-F3919B7E762C}"/>
    <dgm:cxn modelId="{D33664B6-E3E0-476E-9F08-B40E0B20849E}" type="presOf" srcId="{B6B66AB5-6C31-4B5F-93E1-8F76E49BB650}" destId="{FB21C287-DDB9-4E6E-8134-F3A4E6900117}" srcOrd="0" destOrd="0" presId="urn:microsoft.com/office/officeart/2005/8/layout/process2"/>
    <dgm:cxn modelId="{22549A3E-B650-40C6-9B18-FE78A4149DEF}" type="presOf" srcId="{A45D5F63-C5E3-47F8-AB0E-319C4686FB99}" destId="{CD4CD681-E631-4A2A-8903-86E13A46DBBC}" srcOrd="0" destOrd="0" presId="urn:microsoft.com/office/officeart/2005/8/layout/process2"/>
    <dgm:cxn modelId="{2C5713E7-94E1-42C8-AAB7-B7085F0C7128}" type="presOf" srcId="{8B974063-B1DE-4251-8A63-72D8186D41BF}" destId="{2354E252-F4A1-4619-87D5-32227FCB99F2}" srcOrd="0" destOrd="0" presId="urn:microsoft.com/office/officeart/2005/8/layout/process2"/>
    <dgm:cxn modelId="{7CC6CE63-CB22-400E-8D48-0FD09633AED2}" type="presOf" srcId="{CBE68F96-89C8-4389-B3B0-A60C07AFA6E6}" destId="{BBD1517F-8595-43FF-B8A2-BFDF5EABC173}" srcOrd="0" destOrd="0" presId="urn:microsoft.com/office/officeart/2005/8/layout/process2"/>
    <dgm:cxn modelId="{DFE1707D-A897-4220-A3A1-CD68A2092A65}" type="presOf" srcId="{2D947E25-C16B-42FD-80F9-097235D840FE}" destId="{6BA4E6BB-2803-441C-AFDF-3F1A3E073117}" srcOrd="0" destOrd="0" presId="urn:microsoft.com/office/officeart/2005/8/layout/process2"/>
    <dgm:cxn modelId="{CF0614B2-66E2-40D6-9541-A622F7781212}" type="presOf" srcId="{D729FD14-48D0-4CC4-9926-F3919B7E762C}" destId="{C6F8793C-44C2-4F66-9B04-8FD07C3AE97D}" srcOrd="1" destOrd="0" presId="urn:microsoft.com/office/officeart/2005/8/layout/process2"/>
    <dgm:cxn modelId="{B5B009FD-CE3D-4307-A549-62DF9BCD020C}" type="presParOf" srcId="{BBD1517F-8595-43FF-B8A2-BFDF5EABC173}" destId="{77250FC4-3CD4-4BD3-83CF-DF8D02B9DCB1}" srcOrd="0" destOrd="0" presId="urn:microsoft.com/office/officeart/2005/8/layout/process2"/>
    <dgm:cxn modelId="{283B8100-B0F3-4F83-AA16-A267A83977DC}" type="presParOf" srcId="{BBD1517F-8595-43FF-B8A2-BFDF5EABC173}" destId="{0FA3274E-7887-46B3-8442-535265B3BE97}" srcOrd="1" destOrd="0" presId="urn:microsoft.com/office/officeart/2005/8/layout/process2"/>
    <dgm:cxn modelId="{D6D884EC-7D61-4D46-BE01-BE2BEBC3C2AD}" type="presParOf" srcId="{0FA3274E-7887-46B3-8442-535265B3BE97}" destId="{27D75239-A8E8-4AD8-B82C-B2A103CDCEB6}" srcOrd="0" destOrd="0" presId="urn:microsoft.com/office/officeart/2005/8/layout/process2"/>
    <dgm:cxn modelId="{F28D3460-B527-4CFD-9AEF-0D9B83E3A5D2}" type="presParOf" srcId="{BBD1517F-8595-43FF-B8A2-BFDF5EABC173}" destId="{FB21C287-DDB9-4E6E-8134-F3A4E6900117}" srcOrd="2" destOrd="0" presId="urn:microsoft.com/office/officeart/2005/8/layout/process2"/>
    <dgm:cxn modelId="{BBFB3DB3-2585-411A-B5C7-34635EE4392B}" type="presParOf" srcId="{BBD1517F-8595-43FF-B8A2-BFDF5EABC173}" destId="{CD4CD681-E631-4A2A-8903-86E13A46DBBC}" srcOrd="3" destOrd="0" presId="urn:microsoft.com/office/officeart/2005/8/layout/process2"/>
    <dgm:cxn modelId="{C59A33B9-2678-41C9-8A08-920648523A7C}" type="presParOf" srcId="{CD4CD681-E631-4A2A-8903-86E13A46DBBC}" destId="{AB83B138-2A57-4F41-985D-0DF9933E58FD}" srcOrd="0" destOrd="0" presId="urn:microsoft.com/office/officeart/2005/8/layout/process2"/>
    <dgm:cxn modelId="{8245780F-FD4D-4AD9-AE8C-D660790DB75D}" type="presParOf" srcId="{BBD1517F-8595-43FF-B8A2-BFDF5EABC173}" destId="{AAD76F6B-85DD-4996-A1DA-7B3AC0892BDF}" srcOrd="4" destOrd="0" presId="urn:microsoft.com/office/officeart/2005/8/layout/process2"/>
    <dgm:cxn modelId="{36B80CC4-E570-45C2-8450-C525D7B2450D}" type="presParOf" srcId="{BBD1517F-8595-43FF-B8A2-BFDF5EABC173}" destId="{6BA4E6BB-2803-441C-AFDF-3F1A3E073117}" srcOrd="5" destOrd="0" presId="urn:microsoft.com/office/officeart/2005/8/layout/process2"/>
    <dgm:cxn modelId="{D660341C-B08D-41A2-87E4-42E50A6D7A7D}" type="presParOf" srcId="{6BA4E6BB-2803-441C-AFDF-3F1A3E073117}" destId="{E4E9F33E-FEB6-4B1D-B1CA-32DE732DD70F}" srcOrd="0" destOrd="0" presId="urn:microsoft.com/office/officeart/2005/8/layout/process2"/>
    <dgm:cxn modelId="{CF70948C-F374-427D-9E70-DEC8BDAFA4E5}" type="presParOf" srcId="{BBD1517F-8595-43FF-B8A2-BFDF5EABC173}" destId="{732916D8-68AD-487E-AEC1-35EF61FAD896}" srcOrd="6" destOrd="0" presId="urn:microsoft.com/office/officeart/2005/8/layout/process2"/>
    <dgm:cxn modelId="{8C21E27B-9D7C-42CB-9780-74A1B3D74A9F}" type="presParOf" srcId="{BBD1517F-8595-43FF-B8A2-BFDF5EABC173}" destId="{2354E252-F4A1-4619-87D5-32227FCB99F2}" srcOrd="7" destOrd="0" presId="urn:microsoft.com/office/officeart/2005/8/layout/process2"/>
    <dgm:cxn modelId="{62317DE0-6D7A-42AF-9986-285224EE66AC}" type="presParOf" srcId="{2354E252-F4A1-4619-87D5-32227FCB99F2}" destId="{9825CFF7-6447-4F43-8805-529CAD78ED53}" srcOrd="0" destOrd="0" presId="urn:microsoft.com/office/officeart/2005/8/layout/process2"/>
    <dgm:cxn modelId="{6EE9824C-F903-4051-B9A2-3EBD8FEAF443}" type="presParOf" srcId="{BBD1517F-8595-43FF-B8A2-BFDF5EABC173}" destId="{2AA5EB6B-6F84-481E-A18B-83054F65A1F2}" srcOrd="8" destOrd="0" presId="urn:microsoft.com/office/officeart/2005/8/layout/process2"/>
    <dgm:cxn modelId="{ED121342-D5F8-4075-9207-BCB8CAFC872D}" type="presParOf" srcId="{BBD1517F-8595-43FF-B8A2-BFDF5EABC173}" destId="{AD0CCC23-1F57-49C7-B76F-B4723BE73D69}" srcOrd="9" destOrd="0" presId="urn:microsoft.com/office/officeart/2005/8/layout/process2"/>
    <dgm:cxn modelId="{BBB6445D-7BE9-41A3-B423-6B422377B2DC}" type="presParOf" srcId="{AD0CCC23-1F57-49C7-B76F-B4723BE73D69}" destId="{C6F8793C-44C2-4F66-9B04-8FD07C3AE97D}" srcOrd="0" destOrd="0" presId="urn:microsoft.com/office/officeart/2005/8/layout/process2"/>
    <dgm:cxn modelId="{9C30D4EC-3BE5-44B6-B47C-F9241D6F6B49}" type="presParOf" srcId="{BBD1517F-8595-43FF-B8A2-BFDF5EABC173}" destId="{B0AFBA69-F6EE-4B41-94B1-52466432E21A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50FC4-3CD4-4BD3-83CF-DF8D02B9DCB1}">
      <dsp:nvSpPr>
        <dsp:cNvPr id="0" name=""/>
        <dsp:cNvSpPr/>
      </dsp:nvSpPr>
      <dsp:spPr>
        <a:xfrm>
          <a:off x="107990" y="16023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SRS</a:t>
          </a:r>
          <a:endParaRPr lang="en-ZA" sz="1500" kern="1200" dirty="0"/>
        </a:p>
      </dsp:txBody>
      <dsp:txXfrm>
        <a:off x="122420" y="30453"/>
        <a:ext cx="1903705" cy="463807"/>
      </dsp:txXfrm>
    </dsp:sp>
    <dsp:sp modelId="{0FA3274E-7887-46B3-8442-535265B3BE97}">
      <dsp:nvSpPr>
        <dsp:cNvPr id="0" name=""/>
        <dsp:cNvSpPr/>
      </dsp:nvSpPr>
      <dsp:spPr>
        <a:xfrm rot="5400000">
          <a:off x="981898" y="521008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539483"/>
        <a:ext cx="133020" cy="129325"/>
      </dsp:txXfrm>
    </dsp:sp>
    <dsp:sp modelId="{FB21C287-DDB9-4E6E-8134-F3A4E6900117}">
      <dsp:nvSpPr>
        <dsp:cNvPr id="0" name=""/>
        <dsp:cNvSpPr/>
      </dsp:nvSpPr>
      <dsp:spPr>
        <a:xfrm>
          <a:off x="107990" y="755025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PSAC</a:t>
          </a:r>
          <a:endParaRPr lang="en-ZA" sz="1500" kern="1200" dirty="0"/>
        </a:p>
      </dsp:txBody>
      <dsp:txXfrm>
        <a:off x="122420" y="769455"/>
        <a:ext cx="1903705" cy="463807"/>
      </dsp:txXfrm>
    </dsp:sp>
    <dsp:sp modelId="{CD4CD681-E631-4A2A-8903-86E13A46DBBC}">
      <dsp:nvSpPr>
        <dsp:cNvPr id="0" name=""/>
        <dsp:cNvSpPr/>
      </dsp:nvSpPr>
      <dsp:spPr>
        <a:xfrm rot="5400000">
          <a:off x="981898" y="1260009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1278484"/>
        <a:ext cx="133020" cy="129325"/>
      </dsp:txXfrm>
    </dsp:sp>
    <dsp:sp modelId="{AAD76F6B-85DD-4996-A1DA-7B3AC0892BDF}">
      <dsp:nvSpPr>
        <dsp:cNvPr id="0" name=""/>
        <dsp:cNvSpPr/>
      </dsp:nvSpPr>
      <dsp:spPr>
        <a:xfrm>
          <a:off x="107990" y="1494026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SDD</a:t>
          </a:r>
          <a:endParaRPr lang="en-ZA" sz="1500" kern="1200" dirty="0"/>
        </a:p>
      </dsp:txBody>
      <dsp:txXfrm>
        <a:off x="122420" y="1508456"/>
        <a:ext cx="1903705" cy="463807"/>
      </dsp:txXfrm>
    </dsp:sp>
    <dsp:sp modelId="{6BA4E6BB-2803-441C-AFDF-3F1A3E073117}">
      <dsp:nvSpPr>
        <dsp:cNvPr id="0" name=""/>
        <dsp:cNvSpPr/>
      </dsp:nvSpPr>
      <dsp:spPr>
        <a:xfrm rot="5400000">
          <a:off x="981898" y="1999011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2017486"/>
        <a:ext cx="133020" cy="129325"/>
      </dsp:txXfrm>
    </dsp:sp>
    <dsp:sp modelId="{732916D8-68AD-487E-AEC1-35EF61FAD896}">
      <dsp:nvSpPr>
        <dsp:cNvPr id="0" name=""/>
        <dsp:cNvSpPr/>
      </dsp:nvSpPr>
      <dsp:spPr>
        <a:xfrm>
          <a:off x="107990" y="2233028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Coding</a:t>
          </a:r>
        </a:p>
      </dsp:txBody>
      <dsp:txXfrm>
        <a:off x="122420" y="2247458"/>
        <a:ext cx="1903705" cy="463807"/>
      </dsp:txXfrm>
    </dsp:sp>
    <dsp:sp modelId="{2354E252-F4A1-4619-87D5-32227FCB99F2}">
      <dsp:nvSpPr>
        <dsp:cNvPr id="0" name=""/>
        <dsp:cNvSpPr/>
      </dsp:nvSpPr>
      <dsp:spPr>
        <a:xfrm rot="5400000">
          <a:off x="981898" y="2738012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2756487"/>
        <a:ext cx="133020" cy="129325"/>
      </dsp:txXfrm>
    </dsp:sp>
    <dsp:sp modelId="{2AA5EB6B-6F84-481E-A18B-83054F65A1F2}">
      <dsp:nvSpPr>
        <dsp:cNvPr id="0" name=""/>
        <dsp:cNvSpPr/>
      </dsp:nvSpPr>
      <dsp:spPr>
        <a:xfrm>
          <a:off x="107990" y="2972029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smtClean="0"/>
            <a:t>Testing &amp; ATP</a:t>
          </a:r>
          <a:endParaRPr lang="en-ZA" sz="1500" kern="1200" dirty="0"/>
        </a:p>
      </dsp:txBody>
      <dsp:txXfrm>
        <a:off x="122420" y="2986459"/>
        <a:ext cx="1903705" cy="463807"/>
      </dsp:txXfrm>
    </dsp:sp>
    <dsp:sp modelId="{AD0CCC23-1F57-49C7-B76F-B4723BE73D69}">
      <dsp:nvSpPr>
        <dsp:cNvPr id="0" name=""/>
        <dsp:cNvSpPr/>
      </dsp:nvSpPr>
      <dsp:spPr>
        <a:xfrm rot="5400000">
          <a:off x="1005189" y="3445959"/>
          <a:ext cx="138169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600" kern="1200"/>
        </a:p>
      </dsp:txBody>
      <dsp:txXfrm rot="-5400000">
        <a:off x="1007764" y="3487725"/>
        <a:ext cx="133020" cy="96718"/>
      </dsp:txXfrm>
    </dsp:sp>
    <dsp:sp modelId="{B0AFBA69-F6EE-4B41-94B1-52466432E21A}">
      <dsp:nvSpPr>
        <dsp:cNvPr id="0" name=""/>
        <dsp:cNvSpPr/>
      </dsp:nvSpPr>
      <dsp:spPr>
        <a:xfrm>
          <a:off x="107990" y="3648922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Final Documentation</a:t>
          </a:r>
          <a:endParaRPr lang="en-ZA" sz="1500" kern="1200" dirty="0"/>
        </a:p>
      </dsp:txBody>
      <dsp:txXfrm>
        <a:off x="122420" y="3663352"/>
        <a:ext cx="1903705" cy="463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pPr/>
              <a:t>9/22/2015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pPr/>
              <a:t>9/22/2015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00813" y="6432552"/>
            <a:ext cx="1028968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9118" y="6432552"/>
            <a:ext cx="4240920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1276" y="6432552"/>
            <a:ext cx="914639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6" y="533400"/>
            <a:ext cx="6516799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55576" y="2459614"/>
            <a:ext cx="4204930" cy="1393552"/>
          </a:xfrm>
        </p:spPr>
        <p:txBody>
          <a:bodyPr/>
          <a:lstStyle/>
          <a:p>
            <a:r>
              <a:rPr lang="en-US" dirty="0" smtClean="0"/>
              <a:t>Project Linphone-Waterfall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4492962" cy="1887487"/>
          </a:xfrm>
        </p:spPr>
        <p:txBody>
          <a:bodyPr/>
          <a:lstStyle/>
          <a:p>
            <a:r>
              <a:rPr lang="en-US" dirty="0" smtClean="0"/>
              <a:t>Team Eclectic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" r="4700" b="33997"/>
          <a:stretch/>
        </p:blipFill>
        <p:spPr>
          <a:xfrm>
            <a:off x="755576" y="2996951"/>
            <a:ext cx="3816424" cy="1472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570" y="476672"/>
            <a:ext cx="6516798" cy="1066800"/>
          </a:xfrm>
        </p:spPr>
        <p:txBody>
          <a:bodyPr/>
          <a:lstStyle/>
          <a:p>
            <a:r>
              <a:rPr lang="en-US" dirty="0" smtClean="0"/>
              <a:t>The Client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44824"/>
            <a:ext cx="6227360" cy="144016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7664" y="4642044"/>
            <a:ext cx="3682131" cy="52485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b="1" dirty="0" err="1" smtClean="0"/>
              <a:t>Kobus</a:t>
            </a:r>
            <a:r>
              <a:rPr lang="en-US" sz="2800" b="1" dirty="0" smtClean="0"/>
              <a:t> Coetzee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403648" y="308386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Client 2.0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799" y="4149080"/>
            <a:ext cx="2088232" cy="2088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59632" y="2420888"/>
            <a:ext cx="651679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David’s Slide</a:t>
            </a:r>
            <a:endParaRPr lang="en-US" sz="2400" dirty="0"/>
          </a:p>
        </p:txBody>
      </p:sp>
      <p:pic>
        <p:nvPicPr>
          <p:cNvPr id="1026" name="Picture 2" descr="https://www.asme.org/getmedia/703eeb2e-af83-4a04-a0dd-94e3592473e3/Teaching-Teamwork-to-Engineers_01.jpg.aspx?width=3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356992"/>
            <a:ext cx="3238500" cy="333375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59632" y="2420888"/>
            <a:ext cx="651679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400" dirty="0" err="1" smtClean="0"/>
              <a:t>Prenolan’s</a:t>
            </a:r>
            <a:r>
              <a:rPr lang="en-US" sz="2400" dirty="0" smtClean="0"/>
              <a:t> Slide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221088"/>
            <a:ext cx="4067944" cy="247288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0208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437112"/>
            <a:ext cx="3744416" cy="2232248"/>
          </a:xfrm>
          <a:effectLst>
            <a:softEdge rad="63500"/>
          </a:effectLst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1259632" y="2420888"/>
            <a:ext cx="651679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Paul’s </a:t>
            </a:r>
            <a:r>
              <a:rPr lang="en-US" sz="2400" dirty="0" smtClean="0"/>
              <a:t>Slide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08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043608" y="1340768"/>
            <a:ext cx="6516798" cy="33123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Finalization of Activity and Fragment: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2000" dirty="0" smtClean="0"/>
              <a:t>Transactions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2000" dirty="0" smtClean="0"/>
              <a:t>Activation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2000" dirty="0" smtClean="0"/>
              <a:t>Navigation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smtClean="0"/>
              <a:t>Minor unforeseen changes to documentation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Android Development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smtClean="0"/>
              <a:t>Core integration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933056"/>
            <a:ext cx="3605775" cy="2704331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0208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59632" y="1412776"/>
            <a:ext cx="6516798" cy="23762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User Interface Layout Complete</a:t>
            </a:r>
          </a:p>
          <a:p>
            <a:pPr marL="571500" indent="-571500">
              <a:buFont typeface="Arial" pitchFamily="34" charset="0"/>
              <a:buChar char="•"/>
            </a:pPr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Final Documentation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User </a:t>
            </a:r>
            <a:r>
              <a:rPr lang="en-US" sz="2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Manual 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ATP – Acceptance Test Procedure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Usability Documentation</a:t>
            </a:r>
            <a:endParaRPr lang="en-US" sz="2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1028700" lvl="1" indent="-571500">
              <a:buFont typeface="Arial" pitchFamily="34" charset="0"/>
              <a:buChar char="•"/>
            </a:pPr>
            <a:endParaRPr lang="en-US" sz="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633218"/>
            <a:ext cx="4685060" cy="3224782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0208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824" y="3519728"/>
            <a:ext cx="4843397" cy="3293511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19050"/>
              </p:ext>
            </p:extLst>
          </p:nvPr>
        </p:nvGraphicFramePr>
        <p:xfrm>
          <a:off x="798513" y="1828800"/>
          <a:ext cx="6516687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Timeline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628800"/>
            <a:ext cx="553022" cy="5760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348880"/>
            <a:ext cx="553022" cy="5760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140968"/>
            <a:ext cx="553022" cy="5760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31840" y="4149080"/>
            <a:ext cx="15151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Completed -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40690" y="5511715"/>
            <a:ext cx="18001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/>
              <a:t>Current Phase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59832" y="3429000"/>
            <a:ext cx="2337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smtClean="0"/>
              <a:t>Completed 22</a:t>
            </a:r>
            <a:r>
              <a:rPr lang="en-ZA" baseline="30000" dirty="0" smtClean="0"/>
              <a:t>nd</a:t>
            </a:r>
            <a:r>
              <a:rPr lang="en-ZA" dirty="0" smtClean="0"/>
              <a:t> July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59832" y="2636912"/>
            <a:ext cx="22701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smtClean="0"/>
              <a:t>Completed 27</a:t>
            </a:r>
            <a:r>
              <a:rPr lang="en-ZA" baseline="30000" dirty="0" smtClean="0"/>
              <a:t>th</a:t>
            </a:r>
            <a:r>
              <a:rPr lang="en-ZA" dirty="0" smtClean="0"/>
              <a:t> June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31840" y="1916832"/>
            <a:ext cx="22701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Completed 30</a:t>
            </a:r>
            <a:r>
              <a:rPr lang="en-ZA" baseline="30000" dirty="0" smtClean="0"/>
              <a:t>th</a:t>
            </a:r>
            <a:r>
              <a:rPr lang="en-ZA" dirty="0" smtClean="0"/>
              <a:t> May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861048"/>
            <a:ext cx="553022" cy="57606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140690" y="4797152"/>
            <a:ext cx="16466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Current Phase</a:t>
            </a:r>
          </a:p>
        </p:txBody>
      </p:sp>
    </p:spTree>
    <p:extLst>
      <p:ext uri="{BB962C8B-B14F-4D97-AF65-F5344CB8AC3E}">
        <p14:creationId xmlns:p14="http://schemas.microsoft.com/office/powerpoint/2010/main" val="29259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403648" y="332656"/>
            <a:ext cx="6984776" cy="1152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486720"/>
            <a:ext cx="4104455" cy="4104455"/>
          </a:xfrm>
        </p:spPr>
      </p:pic>
    </p:spTree>
    <p:extLst>
      <p:ext uri="{BB962C8B-B14F-4D97-AF65-F5344CB8AC3E}">
        <p14:creationId xmlns:p14="http://schemas.microsoft.com/office/powerpoint/2010/main" val="189462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Business strategy presentation" id="{8652783A-F43B-4C47-8F3C-48F967BE0382}" vid="{232EED29-0899-40B2-8969-E379F11A5395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E1DFAE-A563-49ED-B827-D954CB21C6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</Words>
  <Application>Microsoft Office PowerPoint</Application>
  <PresentationFormat>On-screen Show (4:3)</PresentationFormat>
  <Paragraphs>43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Business strategy presentation</vt:lpstr>
      <vt:lpstr>Team Eclectic</vt:lpstr>
      <vt:lpstr>The Client</vt:lpstr>
      <vt:lpstr>Work Division</vt:lpstr>
      <vt:lpstr>Work Division</vt:lpstr>
      <vt:lpstr>Work Division</vt:lpstr>
      <vt:lpstr>Work Division</vt:lpstr>
      <vt:lpstr>Work Division</vt:lpstr>
      <vt:lpstr>Timeline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2015-05-28T23:00:01Z</dcterms:created>
  <dcterms:modified xsi:type="dcterms:W3CDTF">2015-09-22T07:05:29Z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TC034606639991</vt:lpwstr>
  </property>
</Properties>
</file>