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9" r:id="rId4"/>
    <p:sldId id="261" r:id="rId5"/>
    <p:sldId id="267" r:id="rId6"/>
    <p:sldId id="268" r:id="rId7"/>
    <p:sldId id="269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Jessica’s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Pauls’s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2015-09-22T04:39:55Z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