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9" r:id="rId4"/>
    <p:sldId id="261" r:id="rId5"/>
    <p:sldId id="263" r:id="rId6"/>
    <p:sldId id="271" r:id="rId7"/>
    <p:sldId id="272" r:id="rId8"/>
    <p:sldId id="269" r:id="rId9"/>
    <p:sldId id="270" r:id="rId10"/>
    <p:sldId id="268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93" d="100"/>
          <a:sy n="93" d="100"/>
        </p:scale>
        <p:origin x="1266" y="9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smtClean="0"/>
            <a:t>Testing &amp; ATP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C56348CF-D304-4443-A7C9-AB73CD85571F}" type="presOf" srcId="{A45D5F63-C5E3-47F8-AB0E-319C4686FB99}" destId="{CD4CD681-E631-4A2A-8903-86E13A46DBBC}" srcOrd="0" destOrd="0" presId="urn:microsoft.com/office/officeart/2005/8/layout/process2"/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CC8A7F04-FF7A-4F02-B26E-E59BC7C8EA96}" type="presOf" srcId="{D729FD14-48D0-4CC4-9926-F3919B7E762C}" destId="{AD0CCC23-1F57-49C7-B76F-B4723BE73D69}" srcOrd="0" destOrd="0" presId="urn:microsoft.com/office/officeart/2005/8/layout/process2"/>
    <dgm:cxn modelId="{92F106B2-82D7-4FC3-A6FC-C5D2C04203B5}" type="presOf" srcId="{A45D5F63-C5E3-47F8-AB0E-319C4686FB99}" destId="{AB83B138-2A57-4F41-985D-0DF9933E58FD}" srcOrd="1" destOrd="0" presId="urn:microsoft.com/office/officeart/2005/8/layout/process2"/>
    <dgm:cxn modelId="{73BE6315-AE82-452D-9BFD-8D99AB6C8FC9}" type="presOf" srcId="{C1A2ECBC-96F4-49E9-89CE-643A37EAFA9B}" destId="{732916D8-68AD-487E-AEC1-35EF61FAD896}" srcOrd="0" destOrd="0" presId="urn:microsoft.com/office/officeart/2005/8/layout/process2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F42B2234-7CD5-4E2E-B6B6-9A15A907C503}" type="presOf" srcId="{8B974063-B1DE-4251-8A63-72D8186D41BF}" destId="{9825CFF7-6447-4F43-8805-529CAD78ED53}" srcOrd="1" destOrd="0" presId="urn:microsoft.com/office/officeart/2005/8/layout/process2"/>
    <dgm:cxn modelId="{BF6C4803-61FF-4F35-90FF-079AEA03B32A}" type="presOf" srcId="{2D947E25-C16B-42FD-80F9-097235D840FE}" destId="{6BA4E6BB-2803-441C-AFDF-3F1A3E073117}" srcOrd="0" destOrd="0" presId="urn:microsoft.com/office/officeart/2005/8/layout/process2"/>
    <dgm:cxn modelId="{63570F67-2802-495B-B8A0-63F14A2345F4}" type="presOf" srcId="{1E9179C2-916E-4A3B-A3CF-DF8E80578314}" destId="{27D75239-A8E8-4AD8-B82C-B2A103CDCEB6}" srcOrd="1" destOrd="0" presId="urn:microsoft.com/office/officeart/2005/8/layout/process2"/>
    <dgm:cxn modelId="{1B49BD14-F1CD-46F7-97A7-BE277E1F199A}" type="presOf" srcId="{B6B66AB5-6C31-4B5F-93E1-8F76E49BB650}" destId="{FB21C287-DDB9-4E6E-8134-F3A4E6900117}" srcOrd="0" destOrd="0" presId="urn:microsoft.com/office/officeart/2005/8/layout/process2"/>
    <dgm:cxn modelId="{46E2B95C-8696-4028-B9D2-621B3C252182}" type="presOf" srcId="{2820C90F-A052-410A-8796-E35727C61AB1}" destId="{AAD76F6B-85DD-4996-A1DA-7B3AC0892BDF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83B5E67B-D473-4D4A-9679-6BC16E039518}" type="presOf" srcId="{1E9179C2-916E-4A3B-A3CF-DF8E80578314}" destId="{0FA3274E-7887-46B3-8442-535265B3BE97}" srcOrd="0" destOrd="0" presId="urn:microsoft.com/office/officeart/2005/8/layout/process2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E6115E8F-D0BD-423D-97DD-68E84DBF5082}" type="presOf" srcId="{8B974063-B1DE-4251-8A63-72D8186D41BF}" destId="{2354E252-F4A1-4619-87D5-32227FCB99F2}" srcOrd="0" destOrd="0" presId="urn:microsoft.com/office/officeart/2005/8/layout/process2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1D3CF703-E501-4E1C-A175-0ABEA86722C9}" type="presOf" srcId="{F47371DB-8BEA-432B-ADA0-92D74E0702F9}" destId="{B0AFBA69-F6EE-4B41-94B1-52466432E21A}" srcOrd="0" destOrd="0" presId="urn:microsoft.com/office/officeart/2005/8/layout/process2"/>
    <dgm:cxn modelId="{AA3694B8-C57A-41A5-8AF9-EE6EA4412041}" type="presOf" srcId="{AAD92323-C489-44B1-AC4F-BF3E44649CD1}" destId="{77250FC4-3CD4-4BD3-83CF-DF8D02B9DCB1}" srcOrd="0" destOrd="0" presId="urn:microsoft.com/office/officeart/2005/8/layout/process2"/>
    <dgm:cxn modelId="{9ED44448-A612-415B-9510-0317A3DF62CA}" type="presOf" srcId="{2D947E25-C16B-42FD-80F9-097235D840FE}" destId="{E4E9F33E-FEB6-4B1D-B1CA-32DE732DD70F}" srcOrd="1" destOrd="0" presId="urn:microsoft.com/office/officeart/2005/8/layout/process2"/>
    <dgm:cxn modelId="{D115FF46-9CA3-4137-A994-3C5C36CCAF32}" type="presOf" srcId="{CBE68F96-89C8-4389-B3B0-A60C07AFA6E6}" destId="{BBD1517F-8595-43FF-B8A2-BFDF5EABC173}" srcOrd="0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1B729D1A-218D-441F-8AE4-C30C351F3568}" type="presOf" srcId="{1A75F6BB-B0E0-4EE8-9800-137D7E40F05F}" destId="{2AA5EB6B-6F84-481E-A18B-83054F65A1F2}" srcOrd="0" destOrd="0" presId="urn:microsoft.com/office/officeart/2005/8/layout/process2"/>
    <dgm:cxn modelId="{D1E7BF08-1A44-4E9F-944A-F615278ED7DC}" type="presOf" srcId="{D729FD14-48D0-4CC4-9926-F3919B7E762C}" destId="{C6F8793C-44C2-4F66-9B04-8FD07C3AE97D}" srcOrd="1" destOrd="0" presId="urn:microsoft.com/office/officeart/2005/8/layout/process2"/>
    <dgm:cxn modelId="{D74F3D68-B0C7-46F7-8DA0-E768035919B4}" type="presParOf" srcId="{BBD1517F-8595-43FF-B8A2-BFDF5EABC173}" destId="{77250FC4-3CD4-4BD3-83CF-DF8D02B9DCB1}" srcOrd="0" destOrd="0" presId="urn:microsoft.com/office/officeart/2005/8/layout/process2"/>
    <dgm:cxn modelId="{141A9382-30CF-4FC7-83CD-E1604695B89B}" type="presParOf" srcId="{BBD1517F-8595-43FF-B8A2-BFDF5EABC173}" destId="{0FA3274E-7887-46B3-8442-535265B3BE97}" srcOrd="1" destOrd="0" presId="urn:microsoft.com/office/officeart/2005/8/layout/process2"/>
    <dgm:cxn modelId="{044E585E-02B2-4E0B-BE19-7FE2F5E88CF0}" type="presParOf" srcId="{0FA3274E-7887-46B3-8442-535265B3BE97}" destId="{27D75239-A8E8-4AD8-B82C-B2A103CDCEB6}" srcOrd="0" destOrd="0" presId="urn:microsoft.com/office/officeart/2005/8/layout/process2"/>
    <dgm:cxn modelId="{92660B5A-5F3D-4574-9A86-FFE6E45DDA29}" type="presParOf" srcId="{BBD1517F-8595-43FF-B8A2-BFDF5EABC173}" destId="{FB21C287-DDB9-4E6E-8134-F3A4E6900117}" srcOrd="2" destOrd="0" presId="urn:microsoft.com/office/officeart/2005/8/layout/process2"/>
    <dgm:cxn modelId="{C0D2CB98-62A5-4C32-942B-60B7062C2D6F}" type="presParOf" srcId="{BBD1517F-8595-43FF-B8A2-BFDF5EABC173}" destId="{CD4CD681-E631-4A2A-8903-86E13A46DBBC}" srcOrd="3" destOrd="0" presId="urn:microsoft.com/office/officeart/2005/8/layout/process2"/>
    <dgm:cxn modelId="{29C0C378-083C-47CE-A50D-5ABAA9ED8988}" type="presParOf" srcId="{CD4CD681-E631-4A2A-8903-86E13A46DBBC}" destId="{AB83B138-2A57-4F41-985D-0DF9933E58FD}" srcOrd="0" destOrd="0" presId="urn:microsoft.com/office/officeart/2005/8/layout/process2"/>
    <dgm:cxn modelId="{3C63C395-6329-451D-834C-51C2258250BF}" type="presParOf" srcId="{BBD1517F-8595-43FF-B8A2-BFDF5EABC173}" destId="{AAD76F6B-85DD-4996-A1DA-7B3AC0892BDF}" srcOrd="4" destOrd="0" presId="urn:microsoft.com/office/officeart/2005/8/layout/process2"/>
    <dgm:cxn modelId="{52AFE2E1-BCE1-4ABA-AE3A-6FBEB8A1B8B8}" type="presParOf" srcId="{BBD1517F-8595-43FF-B8A2-BFDF5EABC173}" destId="{6BA4E6BB-2803-441C-AFDF-3F1A3E073117}" srcOrd="5" destOrd="0" presId="urn:microsoft.com/office/officeart/2005/8/layout/process2"/>
    <dgm:cxn modelId="{8DB75E71-E7D9-4FDC-970D-6D8A89D16024}" type="presParOf" srcId="{6BA4E6BB-2803-441C-AFDF-3F1A3E073117}" destId="{E4E9F33E-FEB6-4B1D-B1CA-32DE732DD70F}" srcOrd="0" destOrd="0" presId="urn:microsoft.com/office/officeart/2005/8/layout/process2"/>
    <dgm:cxn modelId="{62AA37BA-E3A2-45EC-81A6-CA131657B103}" type="presParOf" srcId="{BBD1517F-8595-43FF-B8A2-BFDF5EABC173}" destId="{732916D8-68AD-487E-AEC1-35EF61FAD896}" srcOrd="6" destOrd="0" presId="urn:microsoft.com/office/officeart/2005/8/layout/process2"/>
    <dgm:cxn modelId="{EA7DB54D-9ED1-4BC6-96CB-54DD8D6D9928}" type="presParOf" srcId="{BBD1517F-8595-43FF-B8A2-BFDF5EABC173}" destId="{2354E252-F4A1-4619-87D5-32227FCB99F2}" srcOrd="7" destOrd="0" presId="urn:microsoft.com/office/officeart/2005/8/layout/process2"/>
    <dgm:cxn modelId="{02432C0F-05C9-464F-9240-B2194F3A5049}" type="presParOf" srcId="{2354E252-F4A1-4619-87D5-32227FCB99F2}" destId="{9825CFF7-6447-4F43-8805-529CAD78ED53}" srcOrd="0" destOrd="0" presId="urn:microsoft.com/office/officeart/2005/8/layout/process2"/>
    <dgm:cxn modelId="{F7B93C05-1975-4A5E-BC2D-B62353EBB809}" type="presParOf" srcId="{BBD1517F-8595-43FF-B8A2-BFDF5EABC173}" destId="{2AA5EB6B-6F84-481E-A18B-83054F65A1F2}" srcOrd="8" destOrd="0" presId="urn:microsoft.com/office/officeart/2005/8/layout/process2"/>
    <dgm:cxn modelId="{32B857A7-32E0-4FCC-9F93-7ECFB73BC4DD}" type="presParOf" srcId="{BBD1517F-8595-43FF-B8A2-BFDF5EABC173}" destId="{AD0CCC23-1F57-49C7-B76F-B4723BE73D69}" srcOrd="9" destOrd="0" presId="urn:microsoft.com/office/officeart/2005/8/layout/process2"/>
    <dgm:cxn modelId="{6DA827C9-1D67-4C59-B8D1-6ED1521D5A24}" type="presParOf" srcId="{AD0CCC23-1F57-49C7-B76F-B4723BE73D69}" destId="{C6F8793C-44C2-4F66-9B04-8FD07C3AE97D}" srcOrd="0" destOrd="0" presId="urn:microsoft.com/office/officeart/2005/8/layout/process2"/>
    <dgm:cxn modelId="{B5122E9C-0D9B-44F1-9659-CB94FF082E0E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0FC4-3CD4-4BD3-83CF-DF8D02B9DCB1}">
      <dsp:nvSpPr>
        <dsp:cNvPr id="0" name=""/>
        <dsp:cNvSpPr/>
      </dsp:nvSpPr>
      <dsp:spPr>
        <a:xfrm>
          <a:off x="107990" y="16023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SRS</a:t>
          </a:r>
          <a:endParaRPr lang="en-ZA" sz="1500" kern="1200" dirty="0"/>
        </a:p>
      </dsp:txBody>
      <dsp:txXfrm>
        <a:off x="122420" y="30453"/>
        <a:ext cx="1903705" cy="463807"/>
      </dsp:txXfrm>
    </dsp:sp>
    <dsp:sp modelId="{0FA3274E-7887-46B3-8442-535265B3BE97}">
      <dsp:nvSpPr>
        <dsp:cNvPr id="0" name=""/>
        <dsp:cNvSpPr/>
      </dsp:nvSpPr>
      <dsp:spPr>
        <a:xfrm rot="5400000">
          <a:off x="981898" y="521008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539483"/>
        <a:ext cx="133020" cy="129325"/>
      </dsp:txXfrm>
    </dsp:sp>
    <dsp:sp modelId="{FB21C287-DDB9-4E6E-8134-F3A4E6900117}">
      <dsp:nvSpPr>
        <dsp:cNvPr id="0" name=""/>
        <dsp:cNvSpPr/>
      </dsp:nvSpPr>
      <dsp:spPr>
        <a:xfrm>
          <a:off x="107990" y="755025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PSAC</a:t>
          </a:r>
          <a:endParaRPr lang="en-ZA" sz="1500" kern="1200" dirty="0"/>
        </a:p>
      </dsp:txBody>
      <dsp:txXfrm>
        <a:off x="122420" y="769455"/>
        <a:ext cx="1903705" cy="463807"/>
      </dsp:txXfrm>
    </dsp:sp>
    <dsp:sp modelId="{CD4CD681-E631-4A2A-8903-86E13A46DBBC}">
      <dsp:nvSpPr>
        <dsp:cNvPr id="0" name=""/>
        <dsp:cNvSpPr/>
      </dsp:nvSpPr>
      <dsp:spPr>
        <a:xfrm rot="5400000">
          <a:off x="981898" y="1260009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1278484"/>
        <a:ext cx="133020" cy="129325"/>
      </dsp:txXfrm>
    </dsp:sp>
    <dsp:sp modelId="{AAD76F6B-85DD-4996-A1DA-7B3AC0892BDF}">
      <dsp:nvSpPr>
        <dsp:cNvPr id="0" name=""/>
        <dsp:cNvSpPr/>
      </dsp:nvSpPr>
      <dsp:spPr>
        <a:xfrm>
          <a:off x="107990" y="1494026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SDD</a:t>
          </a:r>
          <a:endParaRPr lang="en-ZA" sz="1500" kern="1200" dirty="0"/>
        </a:p>
      </dsp:txBody>
      <dsp:txXfrm>
        <a:off x="122420" y="1508456"/>
        <a:ext cx="1903705" cy="463807"/>
      </dsp:txXfrm>
    </dsp:sp>
    <dsp:sp modelId="{6BA4E6BB-2803-441C-AFDF-3F1A3E073117}">
      <dsp:nvSpPr>
        <dsp:cNvPr id="0" name=""/>
        <dsp:cNvSpPr/>
      </dsp:nvSpPr>
      <dsp:spPr>
        <a:xfrm rot="5400000">
          <a:off x="981898" y="1999011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017486"/>
        <a:ext cx="133020" cy="129325"/>
      </dsp:txXfrm>
    </dsp:sp>
    <dsp:sp modelId="{732916D8-68AD-487E-AEC1-35EF61FAD896}">
      <dsp:nvSpPr>
        <dsp:cNvPr id="0" name=""/>
        <dsp:cNvSpPr/>
      </dsp:nvSpPr>
      <dsp:spPr>
        <a:xfrm>
          <a:off x="107990" y="2233028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Coding</a:t>
          </a:r>
        </a:p>
      </dsp:txBody>
      <dsp:txXfrm>
        <a:off x="122420" y="2247458"/>
        <a:ext cx="1903705" cy="463807"/>
      </dsp:txXfrm>
    </dsp:sp>
    <dsp:sp modelId="{2354E252-F4A1-4619-87D5-32227FCB99F2}">
      <dsp:nvSpPr>
        <dsp:cNvPr id="0" name=""/>
        <dsp:cNvSpPr/>
      </dsp:nvSpPr>
      <dsp:spPr>
        <a:xfrm rot="5400000">
          <a:off x="981898" y="2738012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756487"/>
        <a:ext cx="133020" cy="129325"/>
      </dsp:txXfrm>
    </dsp:sp>
    <dsp:sp modelId="{2AA5EB6B-6F84-481E-A18B-83054F65A1F2}">
      <dsp:nvSpPr>
        <dsp:cNvPr id="0" name=""/>
        <dsp:cNvSpPr/>
      </dsp:nvSpPr>
      <dsp:spPr>
        <a:xfrm>
          <a:off x="107990" y="2972029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smtClean="0"/>
            <a:t>Testing &amp; ATP</a:t>
          </a:r>
          <a:endParaRPr lang="en-ZA" sz="1500" kern="1200" dirty="0"/>
        </a:p>
      </dsp:txBody>
      <dsp:txXfrm>
        <a:off x="122420" y="2986459"/>
        <a:ext cx="1903705" cy="463807"/>
      </dsp:txXfrm>
    </dsp:sp>
    <dsp:sp modelId="{AD0CCC23-1F57-49C7-B76F-B4723BE73D69}">
      <dsp:nvSpPr>
        <dsp:cNvPr id="0" name=""/>
        <dsp:cNvSpPr/>
      </dsp:nvSpPr>
      <dsp:spPr>
        <a:xfrm rot="5400000">
          <a:off x="1005189" y="3445959"/>
          <a:ext cx="138169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600" kern="1200"/>
        </a:p>
      </dsp:txBody>
      <dsp:txXfrm rot="-5400000">
        <a:off x="1007764" y="3487725"/>
        <a:ext cx="133020" cy="96718"/>
      </dsp:txXfrm>
    </dsp:sp>
    <dsp:sp modelId="{B0AFBA69-F6EE-4B41-94B1-52466432E21A}">
      <dsp:nvSpPr>
        <dsp:cNvPr id="0" name=""/>
        <dsp:cNvSpPr/>
      </dsp:nvSpPr>
      <dsp:spPr>
        <a:xfrm>
          <a:off x="107990" y="3648922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Final Documentation</a:t>
          </a:r>
          <a:endParaRPr lang="en-ZA" sz="1500" kern="1200" dirty="0"/>
        </a:p>
      </dsp:txBody>
      <dsp:txXfrm>
        <a:off x="122420" y="3663352"/>
        <a:ext cx="1903705" cy="46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8/28/2015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8/28/2015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35581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1043608" y="1844824"/>
            <a:ext cx="6516798" cy="13654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000" dirty="0" smtClean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93096"/>
            <a:ext cx="3744416" cy="2232248"/>
          </a:xfr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1744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David – Database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Izak</a:t>
            </a:r>
            <a:r>
              <a:rPr lang="en-US" sz="2400" dirty="0"/>
              <a:t> </a:t>
            </a:r>
            <a:r>
              <a:rPr lang="en-US" sz="2400" dirty="0" smtClean="0"/>
              <a:t>– Android Classes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Jessica – UI Design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Paul – Core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Prenolan</a:t>
            </a:r>
            <a:r>
              <a:rPr lang="en-US" sz="2400" dirty="0" smtClean="0"/>
              <a:t> – Encryption &amp; Interfaces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11548" r="2353" b="3280"/>
          <a:stretch/>
        </p:blipFill>
        <p:spPr>
          <a:xfrm>
            <a:off x="467544" y="1268760"/>
            <a:ext cx="6749224" cy="5040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2656"/>
            <a:ext cx="2933700" cy="2200275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7" name="TextBox 6"/>
          <p:cNvSpPr txBox="1"/>
          <p:nvPr/>
        </p:nvSpPr>
        <p:spPr>
          <a:xfrm>
            <a:off x="539552" y="2482133"/>
            <a:ext cx="5976664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err="1" smtClean="0"/>
              <a:t>GroupChatStorage</a:t>
            </a:r>
            <a:r>
              <a:rPr lang="en-ZA" dirty="0" smtClean="0"/>
              <a:t> Interface</a:t>
            </a:r>
          </a:p>
          <a:p>
            <a:endParaRPr lang="en-ZA" dirty="0"/>
          </a:p>
          <a:p>
            <a:r>
              <a:rPr lang="en-ZA" dirty="0" smtClean="0"/>
              <a:t>Getters and Setters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sz="1200" dirty="0" smtClean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Core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3568" y="3212976"/>
            <a:ext cx="7488832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err="1" smtClean="0">
                <a:latin typeface="+mj-lt"/>
              </a:rPr>
              <a:t>LinphoneGroupChatListener</a:t>
            </a:r>
            <a:endParaRPr lang="en-ZA" sz="2400" dirty="0" smtClean="0">
              <a:latin typeface="+mj-lt"/>
            </a:endParaRPr>
          </a:p>
          <a:p>
            <a:endParaRPr lang="en-ZA" sz="2400" dirty="0" smtClean="0">
              <a:latin typeface="+mj-lt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 err="1" smtClean="0"/>
              <a:t>LinphoneGroupChatManager</a:t>
            </a:r>
            <a:endParaRPr lang="en-ZA" sz="2400" dirty="0" smtClean="0"/>
          </a:p>
          <a:p>
            <a:endParaRPr lang="en-ZA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 err="1" smtClean="0">
                <a:latin typeface="+mj-lt"/>
              </a:rPr>
              <a:t>LinphoneGroupChatRoom</a:t>
            </a:r>
            <a:endParaRPr lang="en-ZA" sz="2400" dirty="0" smtClean="0">
              <a:latin typeface="+mj-lt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ZA" sz="2400" dirty="0"/>
          </a:p>
          <a:p>
            <a:pPr marL="571500" indent="-571500">
              <a:buFont typeface="Arial" pitchFamily="34" charset="0"/>
              <a:buChar char="•"/>
            </a:pPr>
            <a:endParaRPr lang="en-ZA" sz="600" dirty="0"/>
          </a:p>
          <a:p>
            <a:pPr marL="1028700" lvl="1" indent="-571500">
              <a:buFont typeface="Arial" pitchFamily="34" charset="0"/>
              <a:buChar char="•"/>
            </a:pPr>
            <a:r>
              <a:rPr lang="en-ZA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Group Communication (Invites, removals, etc.)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ZA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Type of </a:t>
            </a:r>
            <a:r>
              <a:rPr lang="en-ZA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message</a:t>
            </a:r>
            <a:r>
              <a:rPr lang="en-ZA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identified through message headers</a:t>
            </a:r>
            <a:r>
              <a:rPr lang="en-ZA" sz="500" dirty="0" smtClean="0">
                <a:latin typeface="+mj-lt"/>
              </a:rPr>
              <a:t>,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ZA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Admin is the </a:t>
            </a:r>
            <a:r>
              <a:rPr lang="en-ZA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“centre” </a:t>
            </a:r>
            <a:r>
              <a:rPr lang="en-ZA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of the distributed system</a:t>
            </a:r>
          </a:p>
          <a:p>
            <a:pPr marL="1028700" lvl="1" indent="-571500">
              <a:buFont typeface="Arial" pitchFamily="34" charset="0"/>
              <a:buChar char="•"/>
            </a:pPr>
            <a:endParaRPr lang="en-ZA" sz="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1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7792" y="476672"/>
            <a:ext cx="6516798" cy="691480"/>
          </a:xfrm>
        </p:spPr>
        <p:txBody>
          <a:bodyPr/>
          <a:lstStyle/>
          <a:p>
            <a:r>
              <a:rPr lang="en-ZA" dirty="0" smtClean="0"/>
              <a:t>Encryption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99592" y="94644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AES256 (Asymmetric vs. Symmetric)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Key Exchange (DH vs. RSA)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SHA256</a:t>
            </a:r>
          </a:p>
        </p:txBody>
      </p:sp>
    </p:spTree>
    <p:extLst>
      <p:ext uri="{BB962C8B-B14F-4D97-AF65-F5344CB8AC3E}">
        <p14:creationId xmlns:p14="http://schemas.microsoft.com/office/powerpoint/2010/main" val="36022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11411" y="1376772"/>
            <a:ext cx="2376264" cy="79208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LinphoneActivity</a:t>
            </a:r>
            <a:endParaRPr lang="en-ZA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647415" y="2600908"/>
            <a:ext cx="2304256" cy="79208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ChatListFragment</a:t>
            </a:r>
            <a:endParaRPr lang="en-ZA" dirty="0" smtClean="0"/>
          </a:p>
        </p:txBody>
      </p: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>
            <a:off x="1799543" y="2168860"/>
            <a:ext cx="0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11411" y="4452311"/>
            <a:ext cx="2376264" cy="792088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GroupChatActivity</a:t>
            </a:r>
            <a:endParaRPr lang="en-ZA" dirty="0" smtClean="0"/>
          </a:p>
        </p:txBody>
      </p:sp>
      <p:cxnSp>
        <p:nvCxnSpPr>
          <p:cNvPr id="24" name="Straight Arrow Connector 23"/>
          <p:cNvCxnSpPr>
            <a:stCxn id="3" idx="2"/>
            <a:endCxn id="17" idx="0"/>
          </p:cNvCxnSpPr>
          <p:nvPr/>
        </p:nvCxnSpPr>
        <p:spPr>
          <a:xfrm>
            <a:off x="1799543" y="3392996"/>
            <a:ext cx="0" cy="10593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660941" y="4932100"/>
            <a:ext cx="3528392" cy="792088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</a:t>
            </a:r>
            <a:r>
              <a:rPr lang="en-ZA" b="1" dirty="0" err="1" smtClean="0"/>
              <a:t>Creation</a:t>
            </a:r>
            <a:r>
              <a:rPr lang="en-ZA" dirty="0" err="1" smtClean="0"/>
              <a:t>Fragment</a:t>
            </a:r>
            <a:endParaRPr lang="en-ZA" dirty="0" smtClean="0"/>
          </a:p>
        </p:txBody>
      </p:sp>
      <p:cxnSp>
        <p:nvCxnSpPr>
          <p:cNvPr id="28" name="Straight Arrow Connector 27"/>
          <p:cNvCxnSpPr>
            <a:stCxn id="17" idx="3"/>
            <a:endCxn id="27" idx="1"/>
          </p:cNvCxnSpPr>
          <p:nvPr/>
        </p:nvCxnSpPr>
        <p:spPr>
          <a:xfrm>
            <a:off x="2987675" y="4848355"/>
            <a:ext cx="1673266" cy="4797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660941" y="3827713"/>
            <a:ext cx="3528392" cy="792088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</a:t>
            </a:r>
            <a:r>
              <a:rPr lang="en-ZA" b="1" dirty="0" err="1" smtClean="0"/>
              <a:t>Messaging</a:t>
            </a:r>
            <a:r>
              <a:rPr lang="en-ZA" dirty="0" err="1" smtClean="0"/>
              <a:t>Fragment</a:t>
            </a:r>
            <a:endParaRPr lang="en-ZA" dirty="0" smtClean="0"/>
          </a:p>
        </p:txBody>
      </p:sp>
      <p:cxnSp>
        <p:nvCxnSpPr>
          <p:cNvPr id="36" name="Straight Arrow Connector 35"/>
          <p:cNvCxnSpPr>
            <a:stCxn id="17" idx="3"/>
            <a:endCxn id="35" idx="1"/>
          </p:cNvCxnSpPr>
          <p:nvPr/>
        </p:nvCxnSpPr>
        <p:spPr>
          <a:xfrm flipV="1">
            <a:off x="2987675" y="4223757"/>
            <a:ext cx="1673266" cy="6245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660941" y="2600908"/>
            <a:ext cx="3528392" cy="792088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</a:t>
            </a:r>
            <a:r>
              <a:rPr lang="en-ZA" b="1" dirty="0" err="1" smtClean="0"/>
              <a:t>Settings</a:t>
            </a:r>
            <a:r>
              <a:rPr lang="en-ZA" dirty="0" err="1" smtClean="0"/>
              <a:t>Fragment</a:t>
            </a:r>
            <a:endParaRPr lang="en-ZA" dirty="0" smtClean="0"/>
          </a:p>
        </p:txBody>
      </p:sp>
      <p:cxnSp>
        <p:nvCxnSpPr>
          <p:cNvPr id="45" name="Straight Arrow Connector 44"/>
          <p:cNvCxnSpPr>
            <a:stCxn id="3" idx="3"/>
            <a:endCxn id="42" idx="1"/>
          </p:cNvCxnSpPr>
          <p:nvPr/>
        </p:nvCxnSpPr>
        <p:spPr>
          <a:xfrm>
            <a:off x="2951671" y="2996952"/>
            <a:ext cx="170927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0"/>
            <a:endCxn id="42" idx="2"/>
          </p:cNvCxnSpPr>
          <p:nvPr/>
        </p:nvCxnSpPr>
        <p:spPr>
          <a:xfrm flipV="1">
            <a:off x="6425137" y="3392996"/>
            <a:ext cx="0" cy="4347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  <p:bldP spid="27" grpId="0" animBg="1"/>
      <p:bldP spid="35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516798" cy="50405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ZA" dirty="0" smtClean="0"/>
              <a:t>User Interface</a:t>
            </a:r>
            <a:endParaRPr lang="en-ZA" dirty="0"/>
          </a:p>
        </p:txBody>
      </p:sp>
      <p:grpSp>
        <p:nvGrpSpPr>
          <p:cNvPr id="5" name="Group 4"/>
          <p:cNvGrpSpPr/>
          <p:nvPr/>
        </p:nvGrpSpPr>
        <p:grpSpPr>
          <a:xfrm>
            <a:off x="323528" y="836712"/>
            <a:ext cx="6516798" cy="1872208"/>
            <a:chOff x="917645" y="1410220"/>
            <a:chExt cx="6516798" cy="1872208"/>
          </a:xfrm>
        </p:grpSpPr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917645" y="1410220"/>
              <a:ext cx="6516798" cy="187220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Design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Layout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Flow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 smtClean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" name="Right Brace 1"/>
            <p:cNvSpPr/>
            <p:nvPr/>
          </p:nvSpPr>
          <p:spPr>
            <a:xfrm>
              <a:off x="2915816" y="1556792"/>
              <a:ext cx="432048" cy="64807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28272" y="1620849"/>
              <a:ext cx="19992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ZA" sz="2400" b="1" dirty="0">
                  <a:solidFill>
                    <a:schemeClr val="accent3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Consistency</a:t>
              </a:r>
            </a:p>
          </p:txBody>
        </p:sp>
      </p:grp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19635"/>
            <a:ext cx="59626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427930"/>
              </p:ext>
            </p:extLst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Current Phase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1840" y="4869160"/>
            <a:ext cx="20120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End of September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3808" y="5373216"/>
            <a:ext cx="38164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End of September (after product finalization)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</Words>
  <Application>Microsoft Office PowerPoint</Application>
  <PresentationFormat>On-screen Show (4:3)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Business strategy presentation</vt:lpstr>
      <vt:lpstr>Team Eclectic</vt:lpstr>
      <vt:lpstr>The Client</vt:lpstr>
      <vt:lpstr>Work Division</vt:lpstr>
      <vt:lpstr>Data Storage</vt:lpstr>
      <vt:lpstr>Core</vt:lpstr>
      <vt:lpstr>Encryption</vt:lpstr>
      <vt:lpstr>User Interface</vt:lpstr>
      <vt:lpstr>User Interface</vt:lpstr>
      <vt:lpstr>Timeline</vt:lpstr>
      <vt:lpstr>Goals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2015-05-28T23:00:01Z</dcterms:created>
  <dcterms:modified xsi:type="dcterms:W3CDTF">2015-08-28T05:18:26Z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