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3" d="100"/>
          <a:sy n="93" d="100"/>
        </p:scale>
        <p:origin x="1266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1548" r="2353" b="3280"/>
          <a:stretch/>
        </p:blipFill>
        <p:spPr>
          <a:xfrm>
            <a:off x="467544" y="1268760"/>
            <a:ext cx="6749224" cy="5040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7" name="TextBox 6"/>
          <p:cNvSpPr txBox="1"/>
          <p:nvPr/>
        </p:nvSpPr>
        <p:spPr>
          <a:xfrm>
            <a:off x="539552" y="2482133"/>
            <a:ext cx="5976664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err="1" smtClean="0"/>
              <a:t>GroupChatStorage</a:t>
            </a:r>
            <a:r>
              <a:rPr lang="en-ZA" dirty="0" smtClean="0"/>
              <a:t> Interface</a:t>
            </a:r>
          </a:p>
          <a:p>
            <a:endParaRPr lang="en-ZA" dirty="0"/>
          </a:p>
          <a:p>
            <a:r>
              <a:rPr lang="en-ZA" dirty="0" smtClean="0"/>
              <a:t>Getters and Setters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sz="1200" dirty="0" smtClean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3568" y="3212976"/>
            <a:ext cx="7488832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LinphoneGroupChatListener</a:t>
            </a:r>
            <a:endParaRPr lang="en-ZA" sz="2400" dirty="0" smtClean="0">
              <a:latin typeface="+mj-lt"/>
            </a:endParaRPr>
          </a:p>
          <a:p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/>
              <a:t>LinphoneGroupChatManager</a:t>
            </a:r>
            <a:endParaRPr lang="en-ZA" sz="2400" dirty="0" smtClean="0"/>
          </a:p>
          <a:p>
            <a:endParaRPr lang="en-ZA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LinphoneGroupChatRoom</a:t>
            </a:r>
            <a:endParaRPr lang="en-ZA" sz="24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ZA" sz="2400" dirty="0"/>
          </a:p>
          <a:p>
            <a:pPr marL="571500" indent="-571500">
              <a:buFont typeface="Arial" pitchFamily="34" charset="0"/>
              <a:buChar char="•"/>
            </a:pPr>
            <a:endParaRPr lang="en-ZA" sz="600" dirty="0"/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 Communication (Invites, removals, etc.)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Type of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identified through message headers</a:t>
            </a:r>
            <a:r>
              <a:rPr lang="en-ZA" sz="500" dirty="0" smtClean="0">
                <a:latin typeface="+mj-lt"/>
              </a:rPr>
              <a:t>,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 is the </a:t>
            </a:r>
            <a:r>
              <a:rPr lang="en-ZA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“centre” </a:t>
            </a:r>
            <a:r>
              <a:rPr lang="en-ZA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the distributed system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ZA" sz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11411" y="1376772"/>
            <a:ext cx="2376264" cy="79208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LinphoneActivity</a:t>
            </a:r>
            <a:endParaRPr lang="en-ZA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47415" y="2600908"/>
            <a:ext cx="2304256" cy="7920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ChatListFragment</a:t>
            </a:r>
            <a:endParaRPr lang="en-ZA" dirty="0" smtClean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1799543" y="2168860"/>
            <a:ext cx="0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1411" y="4452311"/>
            <a:ext cx="2376264" cy="79208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GroupChatActivity</a:t>
            </a:r>
            <a:endParaRPr lang="en-ZA" dirty="0" smtClean="0"/>
          </a:p>
        </p:txBody>
      </p:sp>
      <p:cxnSp>
        <p:nvCxnSpPr>
          <p:cNvPr id="24" name="Straight Arrow Connector 23"/>
          <p:cNvCxnSpPr>
            <a:stCxn id="3" idx="2"/>
            <a:endCxn id="17" idx="0"/>
          </p:cNvCxnSpPr>
          <p:nvPr/>
        </p:nvCxnSpPr>
        <p:spPr>
          <a:xfrm>
            <a:off x="1799543" y="3392996"/>
            <a:ext cx="0" cy="1059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60941" y="4932100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Creation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28" name="Straight Arrow Connector 27"/>
          <p:cNvCxnSpPr>
            <a:stCxn id="17" idx="3"/>
            <a:endCxn id="27" idx="1"/>
          </p:cNvCxnSpPr>
          <p:nvPr/>
        </p:nvCxnSpPr>
        <p:spPr>
          <a:xfrm>
            <a:off x="2987675" y="4848355"/>
            <a:ext cx="1673266" cy="4797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60941" y="3827713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Messaging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 flipV="1">
            <a:off x="2987675" y="4223757"/>
            <a:ext cx="1673266" cy="624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660941" y="2600908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Settings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45" name="Straight Arrow Connector 44"/>
          <p:cNvCxnSpPr>
            <a:stCxn id="3" idx="3"/>
            <a:endCxn id="42" idx="1"/>
          </p:cNvCxnSpPr>
          <p:nvPr/>
        </p:nvCxnSpPr>
        <p:spPr>
          <a:xfrm>
            <a:off x="2951671" y="2996952"/>
            <a:ext cx="17092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0"/>
            <a:endCxn id="42" idx="2"/>
          </p:cNvCxnSpPr>
          <p:nvPr/>
        </p:nvCxnSpPr>
        <p:spPr>
          <a:xfrm flipV="1">
            <a:off x="6425137" y="3392996"/>
            <a:ext cx="0" cy="434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7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21" y="1597996"/>
            <a:ext cx="6368646" cy="504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5040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836712"/>
            <a:ext cx="6516798" cy="1872208"/>
            <a:chOff x="917645" y="1410220"/>
            <a:chExt cx="6516798" cy="1872208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917645" y="1410220"/>
              <a:ext cx="6516798" cy="187220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Layout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2915816" y="1556792"/>
              <a:ext cx="432048" cy="64807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272" y="1620849"/>
              <a:ext cx="1999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ZA" sz="24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Consistency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On-screen Show (4:3)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2015-08-27T21:28:47Z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