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113" d="100"/>
          <a:sy n="113" d="100"/>
        </p:scale>
        <p:origin x="-894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Key Exchange Complete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AES Message </a:t>
            </a:r>
            <a:r>
              <a:rPr lang="en-US" sz="2400" smtClean="0"/>
              <a:t>Encryption Complete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Paul’s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3608" y="1340768"/>
            <a:ext cx="6516798" cy="3312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Finalization of Activity and Fragment: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Transactions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Activation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Navigation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Minor unforeseen changes to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Development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Core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2015-09-22T09:05:45Z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