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BC79"/>
    <a:srgbClr val="FF4B4B"/>
    <a:srgbClr val="F7F063"/>
    <a:srgbClr val="F4A2CB"/>
    <a:srgbClr val="1DC4FF"/>
    <a:srgbClr val="0ADCC3"/>
    <a:srgbClr val="FF71FF"/>
    <a:srgbClr val="0BEFD4"/>
    <a:srgbClr val="2BF5DD"/>
    <a:srgbClr val="21FFB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000" autoAdjust="0"/>
    <p:restoredTop sz="94660"/>
  </p:normalViewPr>
  <p:slideViewPr>
    <p:cSldViewPr snapToGrid="0">
      <p:cViewPr varScale="1">
        <p:scale>
          <a:sx n="82" d="100"/>
          <a:sy n="82" d="100"/>
        </p:scale>
        <p:origin x="942"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54124AE-0B32-4AAB-98E9-B2D0369DCF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3164988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124AE-0B32-4AAB-98E9-B2D0369DCF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24610583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124AE-0B32-4AAB-98E9-B2D0369DCF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31731115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54124AE-0B32-4AAB-98E9-B2D0369DCF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10238580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54124AE-0B32-4AAB-98E9-B2D0369DCF5A}" type="datetimeFigureOut">
              <a:rPr lang="en-US" smtClean="0"/>
              <a:t>11/1/2018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34905609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54124AE-0B32-4AAB-98E9-B2D0369DCF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478734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54124AE-0B32-4AAB-98E9-B2D0369DCF5A}" type="datetimeFigureOut">
              <a:rPr lang="en-US" smtClean="0"/>
              <a:t>11/1/2018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3408934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54124AE-0B32-4AAB-98E9-B2D0369DCF5A}" type="datetimeFigureOut">
              <a:rPr lang="en-US" smtClean="0"/>
              <a:t>11/1/2018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3979118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54124AE-0B32-4AAB-98E9-B2D0369DCF5A}" type="datetimeFigureOut">
              <a:rPr lang="en-US" smtClean="0"/>
              <a:t>11/1/2018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5492548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4124AE-0B32-4AAB-98E9-B2D0369DCF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10537046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54124AE-0B32-4AAB-98E9-B2D0369DCF5A}" type="datetimeFigureOut">
              <a:rPr lang="en-US" smtClean="0"/>
              <a:t>11/1/2018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EF6E6A-234E-4A80-80EA-CF19B94BF83A}" type="slidenum">
              <a:rPr lang="en-US" smtClean="0"/>
              <a:t>‹#›</a:t>
            </a:fld>
            <a:endParaRPr lang="en-US"/>
          </a:p>
        </p:txBody>
      </p:sp>
    </p:spTree>
    <p:extLst>
      <p:ext uri="{BB962C8B-B14F-4D97-AF65-F5344CB8AC3E}">
        <p14:creationId xmlns:p14="http://schemas.microsoft.com/office/powerpoint/2010/main" val="41009980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54124AE-0B32-4AAB-98E9-B2D0369DCF5A}" type="datetimeFigureOut">
              <a:rPr lang="en-US" smtClean="0"/>
              <a:t>11/1/2018</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EF6E6A-234E-4A80-80EA-CF19B94BF83A}" type="slidenum">
              <a:rPr lang="en-US" smtClean="0"/>
              <a:t>‹#›</a:t>
            </a:fld>
            <a:endParaRPr lang="en-US"/>
          </a:p>
        </p:txBody>
      </p:sp>
    </p:spTree>
    <p:extLst>
      <p:ext uri="{BB962C8B-B14F-4D97-AF65-F5344CB8AC3E}">
        <p14:creationId xmlns:p14="http://schemas.microsoft.com/office/powerpoint/2010/main" val="34461521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 Id="rId9" Type="http://schemas.microsoft.com/office/2007/relationships/hdphoto" Target="../media/hdphoto2.wdp"/></Relationships>
</file>

<file path=ppt/slides/_rels/slide3.xml.rels><?xml version="1.0" encoding="UTF-8" standalone="yes"?>
<Relationships xmlns="http://schemas.openxmlformats.org/package/2006/relationships"><Relationship Id="rId8" Type="http://schemas.openxmlformats.org/officeDocument/2006/relationships/image" Target="../media/image7.jp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8" Type="http://schemas.openxmlformats.org/officeDocument/2006/relationships/image" Target="../media/image9.jpg"/><Relationship Id="rId3" Type="http://schemas.microsoft.com/office/2007/relationships/hdphoto" Target="../media/hdphoto1.wdp"/><Relationship Id="rId7"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4.png"/><Relationship Id="rId3" Type="http://schemas.microsoft.com/office/2007/relationships/hdphoto" Target="../media/hdphoto1.wdp"/><Relationship Id="rId7" Type="http://schemas.openxmlformats.org/officeDocument/2006/relationships/image" Target="../media/image5.png"/><Relationship Id="rId12"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4.png"/><Relationship Id="rId11" Type="http://schemas.microsoft.com/office/2007/relationships/hdphoto" Target="../media/hdphoto3.wdp"/><Relationship Id="rId5" Type="http://schemas.openxmlformats.org/officeDocument/2006/relationships/image" Target="../media/image3.png"/><Relationship Id="rId15" Type="http://schemas.openxmlformats.org/officeDocument/2006/relationships/image" Target="../media/image16.png"/><Relationship Id="rId10" Type="http://schemas.openxmlformats.org/officeDocument/2006/relationships/image" Target="../media/image12.png"/><Relationship Id="rId4" Type="http://schemas.openxmlformats.org/officeDocument/2006/relationships/image" Target="../media/image2.png"/><Relationship Id="rId9" Type="http://schemas.openxmlformats.org/officeDocument/2006/relationships/image" Target="../media/image11.png"/><Relationship Id="rId1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7510108" y="2"/>
            <a:ext cx="10677378" cy="6858000"/>
            <a:chOff x="0" y="0"/>
            <a:chExt cx="10677378" cy="6858000"/>
          </a:xfrm>
        </p:grpSpPr>
        <p:sp>
          <p:nvSpPr>
            <p:cNvPr id="4" name="Rectangle 3"/>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7F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accomplishments</a:t>
              </a:r>
              <a:endParaRPr lang="en-US" b="1" dirty="0">
                <a:solidFill>
                  <a:schemeClr val="bg1"/>
                </a:solidFill>
                <a:latin typeface="Tw Cen MT" panose="020B0602020104020603"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16200000">
              <a:off x="9620111" y="3074031"/>
              <a:ext cx="794583" cy="794583"/>
            </a:xfrm>
            <a:prstGeom prst="rect">
              <a:avLst/>
            </a:prstGeom>
          </p:spPr>
        </p:pic>
      </p:grpSp>
      <p:grpSp>
        <p:nvGrpSpPr>
          <p:cNvPr id="14" name="Group 13"/>
          <p:cNvGrpSpPr/>
          <p:nvPr/>
        </p:nvGrpSpPr>
        <p:grpSpPr>
          <a:xfrm>
            <a:off x="-7960274" y="2"/>
            <a:ext cx="10677378" cy="6858000"/>
            <a:chOff x="0" y="0"/>
            <a:chExt cx="10677378" cy="6858000"/>
          </a:xfrm>
        </p:grpSpPr>
        <p:sp>
          <p:nvSpPr>
            <p:cNvPr id="15" name="Rectangle 1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Competencies</a:t>
              </a:r>
              <a:endParaRPr lang="en-US" b="1" dirty="0">
                <a:solidFill>
                  <a:schemeClr val="bg1"/>
                </a:solidFill>
                <a:latin typeface="Tw Cen MT" panose="020B0602020104020603" pitchFamily="34" charset="0"/>
              </a:endParaRPr>
            </a:p>
          </p:txBody>
        </p:sp>
        <p:pic>
          <p:nvPicPr>
            <p:cNvPr id="18" name="Picture 1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9874880" y="3140292"/>
              <a:ext cx="577415" cy="577415"/>
            </a:xfrm>
            <a:prstGeom prst="rect">
              <a:avLst/>
            </a:prstGeom>
          </p:spPr>
        </p:pic>
      </p:grpSp>
      <p:grpSp>
        <p:nvGrpSpPr>
          <p:cNvPr id="19" name="Group 18"/>
          <p:cNvGrpSpPr/>
          <p:nvPr/>
        </p:nvGrpSpPr>
        <p:grpSpPr>
          <a:xfrm>
            <a:off x="-8410440" y="2"/>
            <a:ext cx="10677378" cy="6858000"/>
            <a:chOff x="0" y="0"/>
            <a:chExt cx="10677378" cy="6858000"/>
          </a:xfrm>
        </p:grpSpPr>
        <p:sp>
          <p:nvSpPr>
            <p:cNvPr id="20" name="Rectangle 1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publications</a:t>
              </a:r>
              <a:endParaRPr lang="en-US" b="1" dirty="0">
                <a:solidFill>
                  <a:schemeClr val="bg1"/>
                </a:solidFill>
                <a:latin typeface="Tw Cen MT" panose="020B0602020104020603" pitchFamily="34" charset="0"/>
              </a:endParaRPr>
            </a:p>
          </p:txBody>
        </p:sp>
        <p:pic>
          <p:nvPicPr>
            <p:cNvPr id="23" name="Picture 22"/>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9251" y="3175781"/>
              <a:ext cx="506437" cy="506437"/>
            </a:xfrm>
            <a:prstGeom prst="rect">
              <a:avLst/>
            </a:prstGeom>
          </p:spPr>
        </p:pic>
      </p:grpSp>
      <p:grpSp>
        <p:nvGrpSpPr>
          <p:cNvPr id="24" name="Group 23"/>
          <p:cNvGrpSpPr/>
          <p:nvPr/>
        </p:nvGrpSpPr>
        <p:grpSpPr>
          <a:xfrm>
            <a:off x="-8895775" y="1"/>
            <a:ext cx="10677378" cy="6858000"/>
            <a:chOff x="0" y="0"/>
            <a:chExt cx="10677378" cy="6858000"/>
          </a:xfrm>
        </p:grpSpPr>
        <p:sp>
          <p:nvSpPr>
            <p:cNvPr id="25" name="Rectangle 2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about</a:t>
              </a:r>
              <a:endParaRPr lang="en-US" b="1" dirty="0">
                <a:solidFill>
                  <a:schemeClr val="bg1"/>
                </a:solidFill>
                <a:latin typeface="Tw Cen MT" panose="020B0602020104020603" pitchFamily="34" charset="0"/>
              </a:endParaRPr>
            </a:p>
          </p:txBody>
        </p:sp>
        <p:pic>
          <p:nvPicPr>
            <p:cNvPr id="28" name="Picture 2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9852956" y="3202116"/>
              <a:ext cx="453768" cy="453768"/>
            </a:xfrm>
            <a:prstGeom prst="rect">
              <a:avLst/>
            </a:prstGeom>
          </p:spPr>
        </p:pic>
      </p:grpSp>
      <p:grpSp>
        <p:nvGrpSpPr>
          <p:cNvPr id="29" name="Group 28"/>
          <p:cNvGrpSpPr/>
          <p:nvPr/>
        </p:nvGrpSpPr>
        <p:grpSpPr>
          <a:xfrm>
            <a:off x="-9381110" y="0"/>
            <a:ext cx="10677378" cy="6858000"/>
            <a:chOff x="0" y="0"/>
            <a:chExt cx="10677378" cy="6858000"/>
          </a:xfrm>
        </p:grpSpPr>
        <p:sp>
          <p:nvSpPr>
            <p:cNvPr id="30" name="Rectangle 2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0BE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academics</a:t>
              </a:r>
            </a:p>
          </p:txBody>
        </p:sp>
        <p:pic>
          <p:nvPicPr>
            <p:cNvPr id="33" name="Picture 3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775873" y="3090789"/>
              <a:ext cx="676422" cy="676422"/>
            </a:xfrm>
            <a:prstGeom prst="rect">
              <a:avLst/>
            </a:prstGeom>
          </p:spPr>
        </p:pic>
      </p:grpSp>
      <p:sp>
        <p:nvSpPr>
          <p:cNvPr id="34" name="Rectangle 33"/>
          <p:cNvSpPr/>
          <p:nvPr/>
        </p:nvSpPr>
        <p:spPr>
          <a:xfrm>
            <a:off x="3944204" y="924635"/>
            <a:ext cx="7438029" cy="500872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1200"/>
              </a:spcBef>
            </a:pPr>
            <a:r>
              <a:rPr lang="en-US" sz="8000" dirty="0">
                <a:solidFill>
                  <a:srgbClr val="FF4B4B"/>
                </a:solidFill>
                <a:latin typeface="Tw Cen MT" panose="020B0602020104020603" pitchFamily="34" charset="0"/>
              </a:rPr>
              <a:t>WELCOME</a:t>
            </a:r>
            <a:endParaRPr lang="en-US" sz="6000" dirty="0">
              <a:solidFill>
                <a:srgbClr val="FF4B4B"/>
              </a:solidFill>
              <a:latin typeface="Tw Cen MT" panose="020B0602020104020603" pitchFamily="34" charset="0"/>
            </a:endParaRPr>
          </a:p>
          <a:p>
            <a:pPr algn="ctr">
              <a:spcBef>
                <a:spcPts val="1200"/>
              </a:spcBef>
            </a:pPr>
            <a:r>
              <a:rPr lang="en-US" sz="3600" dirty="0">
                <a:solidFill>
                  <a:srgbClr val="0ADCC3"/>
                </a:solidFill>
                <a:latin typeface="Tw Cen MT" panose="020B0602020104020603" pitchFamily="34" charset="0"/>
              </a:rPr>
              <a:t>LEARING NICE SLIDE STYLES</a:t>
            </a:r>
          </a:p>
          <a:p>
            <a:pPr algn="ctr">
              <a:spcBef>
                <a:spcPts val="1200"/>
              </a:spcBef>
            </a:pPr>
            <a:r>
              <a:rPr lang="en-US">
                <a:solidFill>
                  <a:schemeClr val="tx2">
                    <a:lumMod val="60000"/>
                    <a:lumOff val="40000"/>
                  </a:schemeClr>
                </a:solidFill>
                <a:latin typeface="Tw Cen MT" panose="020B0602020104020603" pitchFamily="34" charset="0"/>
              </a:rPr>
              <a:t>BY </a:t>
            </a:r>
          </a:p>
          <a:p>
            <a:pPr algn="ctr">
              <a:spcBef>
                <a:spcPts val="1200"/>
              </a:spcBef>
            </a:pPr>
            <a:r>
              <a:rPr lang="en-US">
                <a:solidFill>
                  <a:schemeClr val="tx2">
                    <a:lumMod val="60000"/>
                    <a:lumOff val="40000"/>
                  </a:schemeClr>
                </a:solidFill>
                <a:latin typeface="Tw Cen MT" panose="020B0602020104020603" pitchFamily="34" charset="0"/>
              </a:rPr>
              <a:t>Partha S Sengupta</a:t>
            </a:r>
            <a:endParaRPr lang="en-US" dirty="0">
              <a:solidFill>
                <a:schemeClr val="tx2">
                  <a:lumMod val="60000"/>
                  <a:lumOff val="40000"/>
                </a:schemeClr>
              </a:solidFill>
              <a:latin typeface="Tw Cen MT" panose="020B0602020104020603" pitchFamily="34" charset="0"/>
            </a:endParaRPr>
          </a:p>
          <a:p>
            <a:pPr algn="ctr">
              <a:spcBef>
                <a:spcPts val="1200"/>
              </a:spcBef>
            </a:pPr>
            <a:endParaRPr lang="en-US" dirty="0">
              <a:solidFill>
                <a:schemeClr val="tx2">
                  <a:lumMod val="60000"/>
                  <a:lumOff val="40000"/>
                </a:schemeClr>
              </a:solidFill>
              <a:latin typeface="Tw Cen MT" panose="020B0602020104020603" pitchFamily="34" charset="0"/>
            </a:endParaRPr>
          </a:p>
          <a:p>
            <a:pPr algn="ctr">
              <a:spcBef>
                <a:spcPts val="1200"/>
              </a:spcBef>
            </a:pPr>
            <a:endParaRPr lang="en-US" dirty="0">
              <a:solidFill>
                <a:schemeClr val="tx2">
                  <a:lumMod val="60000"/>
                  <a:lumOff val="40000"/>
                </a:schemeClr>
              </a:solidFill>
              <a:latin typeface="Tw Cen MT" panose="020B0602020104020603" pitchFamily="34" charset="0"/>
            </a:endParaRPr>
          </a:p>
        </p:txBody>
      </p:sp>
      <p:sp>
        <p:nvSpPr>
          <p:cNvPr id="35" name="Rectangle: Rounded Corners 34"/>
          <p:cNvSpPr/>
          <p:nvPr/>
        </p:nvSpPr>
        <p:spPr>
          <a:xfrm>
            <a:off x="6632813" y="5063320"/>
            <a:ext cx="300250" cy="300251"/>
          </a:xfrm>
          <a:prstGeom prst="roundRect">
            <a:avLst/>
          </a:prstGeom>
          <a:solidFill>
            <a:srgbClr val="1DC4FF"/>
          </a:solidFill>
          <a:ln>
            <a:noFill/>
          </a:ln>
          <a:effectLst>
            <a:outerShdw blurRad="1397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Rounded Corners 37"/>
          <p:cNvSpPr/>
          <p:nvPr/>
        </p:nvSpPr>
        <p:spPr>
          <a:xfrm>
            <a:off x="7126407" y="5063320"/>
            <a:ext cx="300250" cy="300251"/>
          </a:xfrm>
          <a:prstGeom prst="roundRect">
            <a:avLst/>
          </a:prstGeom>
          <a:solidFill>
            <a:schemeClr val="accent4">
              <a:lumMod val="60000"/>
              <a:lumOff val="40000"/>
            </a:schemeClr>
          </a:solidFill>
          <a:ln>
            <a:noFill/>
          </a:ln>
          <a:effectLst>
            <a:outerShdw blurRad="1397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Rounded Corners 38"/>
          <p:cNvSpPr/>
          <p:nvPr/>
        </p:nvSpPr>
        <p:spPr>
          <a:xfrm>
            <a:off x="7620001" y="5063320"/>
            <a:ext cx="300250" cy="300251"/>
          </a:xfrm>
          <a:prstGeom prst="roundRect">
            <a:avLst/>
          </a:prstGeom>
          <a:solidFill>
            <a:srgbClr val="0BEFD4"/>
          </a:solidFill>
          <a:ln>
            <a:noFill/>
          </a:ln>
          <a:effectLst>
            <a:outerShdw blurRad="1397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Rounded Corners 39"/>
          <p:cNvSpPr/>
          <p:nvPr/>
        </p:nvSpPr>
        <p:spPr>
          <a:xfrm>
            <a:off x="8113595" y="5076968"/>
            <a:ext cx="300250" cy="300251"/>
          </a:xfrm>
          <a:prstGeom prst="roundRect">
            <a:avLst/>
          </a:prstGeom>
          <a:solidFill>
            <a:srgbClr val="FF71FF"/>
          </a:solidFill>
          <a:ln>
            <a:noFill/>
          </a:ln>
          <a:effectLst>
            <a:outerShdw blurRad="1397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Rounded Corners 40"/>
          <p:cNvSpPr/>
          <p:nvPr/>
        </p:nvSpPr>
        <p:spPr>
          <a:xfrm>
            <a:off x="8594679" y="5076968"/>
            <a:ext cx="300250" cy="300251"/>
          </a:xfrm>
          <a:prstGeom prst="roundRect">
            <a:avLst/>
          </a:prstGeom>
          <a:solidFill>
            <a:srgbClr val="FF4B4B"/>
          </a:solidFill>
          <a:ln>
            <a:noFill/>
          </a:ln>
          <a:effectLst>
            <a:outerShdw blurRad="139700" dist="635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198939"/>
      </p:ext>
    </p:extLst>
  </p:cSld>
  <p:clrMapOvr>
    <a:masterClrMapping/>
  </p:clrMapOvr>
  <mc:AlternateContent xmlns:mc="http://schemas.openxmlformats.org/markup-compatibility/2006" xmlns:p159="http://schemas.microsoft.com/office/powerpoint/2015/09/main">
    <mc:Choice Requires="p159">
      <p:transition spd="med">
        <p159:morph option="byObject"/>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487355" y="0"/>
            <a:ext cx="10677378" cy="6858000"/>
            <a:chOff x="0" y="0"/>
            <a:chExt cx="10677378" cy="6858000"/>
          </a:xfrm>
        </p:grpSpPr>
        <p:sp>
          <p:nvSpPr>
            <p:cNvPr id="4" name="Rectangle 3"/>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7F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accomplishments</a:t>
              </a:r>
              <a:endParaRPr lang="en-US" b="1" dirty="0">
                <a:solidFill>
                  <a:schemeClr val="bg1"/>
                </a:solidFill>
                <a:latin typeface="Tw Cen MT" panose="020B0602020104020603"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16200000">
              <a:off x="9620111" y="3074031"/>
              <a:ext cx="794583" cy="794583"/>
            </a:xfrm>
            <a:prstGeom prst="rect">
              <a:avLst/>
            </a:prstGeom>
          </p:spPr>
        </p:pic>
      </p:grpSp>
      <p:grpSp>
        <p:nvGrpSpPr>
          <p:cNvPr id="14" name="Group 13"/>
          <p:cNvGrpSpPr/>
          <p:nvPr/>
        </p:nvGrpSpPr>
        <p:grpSpPr>
          <a:xfrm>
            <a:off x="-7960274" y="2"/>
            <a:ext cx="10677378" cy="6858000"/>
            <a:chOff x="0" y="0"/>
            <a:chExt cx="10677378" cy="6858000"/>
          </a:xfrm>
        </p:grpSpPr>
        <p:sp>
          <p:nvSpPr>
            <p:cNvPr id="15" name="Rectangle 1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Competencies</a:t>
              </a:r>
              <a:endParaRPr lang="en-US" b="1" dirty="0">
                <a:solidFill>
                  <a:schemeClr val="bg1"/>
                </a:solidFill>
                <a:latin typeface="Tw Cen MT" panose="020B0602020104020603" pitchFamily="34" charset="0"/>
              </a:endParaRPr>
            </a:p>
          </p:txBody>
        </p:sp>
        <p:pic>
          <p:nvPicPr>
            <p:cNvPr id="18" name="Picture 1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9874880" y="3140292"/>
              <a:ext cx="577415" cy="577415"/>
            </a:xfrm>
            <a:prstGeom prst="rect">
              <a:avLst/>
            </a:prstGeom>
          </p:spPr>
        </p:pic>
      </p:grpSp>
      <p:grpSp>
        <p:nvGrpSpPr>
          <p:cNvPr id="19" name="Group 18"/>
          <p:cNvGrpSpPr/>
          <p:nvPr/>
        </p:nvGrpSpPr>
        <p:grpSpPr>
          <a:xfrm>
            <a:off x="-8410440" y="2"/>
            <a:ext cx="10677378" cy="6858000"/>
            <a:chOff x="0" y="0"/>
            <a:chExt cx="10677378" cy="6858000"/>
          </a:xfrm>
        </p:grpSpPr>
        <p:sp>
          <p:nvSpPr>
            <p:cNvPr id="20" name="Rectangle 1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publications</a:t>
              </a:r>
              <a:endParaRPr lang="en-US" b="1" dirty="0">
                <a:solidFill>
                  <a:schemeClr val="bg1"/>
                </a:solidFill>
                <a:latin typeface="Tw Cen MT" panose="020B0602020104020603" pitchFamily="34" charset="0"/>
              </a:endParaRPr>
            </a:p>
          </p:txBody>
        </p:sp>
        <p:pic>
          <p:nvPicPr>
            <p:cNvPr id="23" name="Picture 22"/>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9251" y="3175781"/>
              <a:ext cx="506437" cy="506437"/>
            </a:xfrm>
            <a:prstGeom prst="rect">
              <a:avLst/>
            </a:prstGeom>
          </p:spPr>
        </p:pic>
      </p:grpSp>
      <p:grpSp>
        <p:nvGrpSpPr>
          <p:cNvPr id="24" name="Group 23"/>
          <p:cNvGrpSpPr/>
          <p:nvPr/>
        </p:nvGrpSpPr>
        <p:grpSpPr>
          <a:xfrm>
            <a:off x="-8895775" y="1"/>
            <a:ext cx="10677378" cy="6858000"/>
            <a:chOff x="0" y="0"/>
            <a:chExt cx="10677378" cy="6858000"/>
          </a:xfrm>
        </p:grpSpPr>
        <p:sp>
          <p:nvSpPr>
            <p:cNvPr id="25" name="Rectangle 2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about</a:t>
              </a:r>
              <a:endParaRPr lang="en-US" b="1" dirty="0">
                <a:solidFill>
                  <a:schemeClr val="bg1"/>
                </a:solidFill>
                <a:latin typeface="Tw Cen MT" panose="020B0602020104020603" pitchFamily="34" charset="0"/>
              </a:endParaRPr>
            </a:p>
          </p:txBody>
        </p:sp>
        <p:pic>
          <p:nvPicPr>
            <p:cNvPr id="28" name="Picture 2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9852956" y="3202116"/>
              <a:ext cx="453768" cy="453768"/>
            </a:xfrm>
            <a:prstGeom prst="rect">
              <a:avLst/>
            </a:prstGeom>
          </p:spPr>
        </p:pic>
      </p:grpSp>
      <p:grpSp>
        <p:nvGrpSpPr>
          <p:cNvPr id="29" name="Group 28"/>
          <p:cNvGrpSpPr/>
          <p:nvPr/>
        </p:nvGrpSpPr>
        <p:grpSpPr>
          <a:xfrm>
            <a:off x="-9381110" y="0"/>
            <a:ext cx="10677378" cy="6858000"/>
            <a:chOff x="0" y="0"/>
            <a:chExt cx="10677378" cy="6858000"/>
          </a:xfrm>
        </p:grpSpPr>
        <p:sp>
          <p:nvSpPr>
            <p:cNvPr id="30" name="Rectangle 2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0BE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academics</a:t>
              </a:r>
            </a:p>
          </p:txBody>
        </p:sp>
        <p:pic>
          <p:nvPicPr>
            <p:cNvPr id="33" name="Picture 3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775873" y="3090789"/>
              <a:ext cx="676422" cy="676422"/>
            </a:xfrm>
            <a:prstGeom prst="rect">
              <a:avLst/>
            </a:prstGeom>
          </p:spPr>
        </p:pic>
      </p:grpSp>
      <p:sp>
        <p:nvSpPr>
          <p:cNvPr id="58" name="Rectangle: Rounded Corners 57"/>
          <p:cNvSpPr/>
          <p:nvPr/>
        </p:nvSpPr>
        <p:spPr>
          <a:xfrm>
            <a:off x="3099198" y="1578059"/>
            <a:ext cx="1649900" cy="1749287"/>
          </a:xfrm>
          <a:prstGeom prst="roundRect">
            <a:avLst>
              <a:gd name="adj" fmla="val 10049"/>
            </a:avLst>
          </a:prstGeom>
          <a:solidFill>
            <a:srgbClr val="0BEFD4"/>
          </a:solidFill>
          <a:ln>
            <a:solidFill>
              <a:srgbClr val="2BF5D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w Cen MT" panose="020B0602020104020603" pitchFamily="34" charset="0"/>
                <a:cs typeface="Aharoni" panose="02010803020104030203" pitchFamily="2" charset="-79"/>
              </a:rPr>
              <a:t>2001</a:t>
            </a:r>
          </a:p>
          <a:p>
            <a:pPr algn="ctr"/>
            <a:r>
              <a:rPr lang="en-US" sz="4800" b="1" dirty="0">
                <a:latin typeface="Tw Cen MT" panose="020B0602020104020603" pitchFamily="34" charset="0"/>
                <a:cs typeface="Aharoni" panose="02010803020104030203" pitchFamily="2" charset="-79"/>
              </a:rPr>
              <a:t>1</a:t>
            </a:r>
          </a:p>
          <a:p>
            <a:pPr algn="ctr"/>
            <a:endParaRPr lang="en-US" sz="3200" b="1" dirty="0">
              <a:latin typeface="Tw Cen MT" panose="020B0602020104020603" pitchFamily="34" charset="0"/>
              <a:cs typeface="Aharoni" panose="02010803020104030203" pitchFamily="2" charset="-79"/>
            </a:endParaRPr>
          </a:p>
        </p:txBody>
      </p:sp>
      <p:sp>
        <p:nvSpPr>
          <p:cNvPr id="59" name="Freeform: Shape 58"/>
          <p:cNvSpPr/>
          <p:nvPr/>
        </p:nvSpPr>
        <p:spPr>
          <a:xfrm>
            <a:off x="3099197" y="2372042"/>
            <a:ext cx="1649899" cy="3181672"/>
          </a:xfrm>
          <a:custGeom>
            <a:avLst/>
            <a:gdLst>
              <a:gd name="connsiteX0" fmla="*/ 141354 w 1802296"/>
              <a:gd name="connsiteY0" fmla="*/ 0 h 3631096"/>
              <a:gd name="connsiteX1" fmla="*/ 276311 w 1802296"/>
              <a:gd name="connsiteY1" fmla="*/ 0 h 3631096"/>
              <a:gd name="connsiteX2" fmla="*/ 302821 w 1802296"/>
              <a:gd name="connsiteY2" fmla="*/ 84529 h 3631096"/>
              <a:gd name="connsiteX3" fmla="*/ 901148 w 1802296"/>
              <a:gd name="connsiteY3" fmla="*/ 477080 h 3631096"/>
              <a:gd name="connsiteX4" fmla="*/ 1499476 w 1802296"/>
              <a:gd name="connsiteY4" fmla="*/ 84529 h 3631096"/>
              <a:gd name="connsiteX5" fmla="*/ 1525985 w 1802296"/>
              <a:gd name="connsiteY5" fmla="*/ 0 h 3631096"/>
              <a:gd name="connsiteX6" fmla="*/ 1660942 w 1802296"/>
              <a:gd name="connsiteY6" fmla="*/ 0 h 3631096"/>
              <a:gd name="connsiteX7" fmla="*/ 1802296 w 1802296"/>
              <a:gd name="connsiteY7" fmla="*/ 141354 h 3631096"/>
              <a:gd name="connsiteX8" fmla="*/ 1802296 w 1802296"/>
              <a:gd name="connsiteY8" fmla="*/ 3489742 h 3631096"/>
              <a:gd name="connsiteX9" fmla="*/ 1660942 w 1802296"/>
              <a:gd name="connsiteY9" fmla="*/ 3631096 h 3631096"/>
              <a:gd name="connsiteX10" fmla="*/ 141354 w 1802296"/>
              <a:gd name="connsiteY10" fmla="*/ 3631096 h 3631096"/>
              <a:gd name="connsiteX11" fmla="*/ 0 w 1802296"/>
              <a:gd name="connsiteY11" fmla="*/ 3489742 h 3631096"/>
              <a:gd name="connsiteX12" fmla="*/ 0 w 1802296"/>
              <a:gd name="connsiteY12" fmla="*/ 141354 h 3631096"/>
              <a:gd name="connsiteX13" fmla="*/ 141354 w 1802296"/>
              <a:gd name="connsiteY13" fmla="*/ 0 h 363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2296" h="3631096">
                <a:moveTo>
                  <a:pt x="141354" y="0"/>
                </a:moveTo>
                <a:lnTo>
                  <a:pt x="276311" y="0"/>
                </a:lnTo>
                <a:lnTo>
                  <a:pt x="302821" y="84529"/>
                </a:lnTo>
                <a:cubicBezTo>
                  <a:pt x="401399" y="315215"/>
                  <a:pt x="632176" y="477080"/>
                  <a:pt x="901148" y="477080"/>
                </a:cubicBezTo>
                <a:cubicBezTo>
                  <a:pt x="1170121" y="477080"/>
                  <a:pt x="1400898" y="315215"/>
                  <a:pt x="1499476" y="84529"/>
                </a:cubicBezTo>
                <a:lnTo>
                  <a:pt x="1525985" y="0"/>
                </a:lnTo>
                <a:lnTo>
                  <a:pt x="1660942" y="0"/>
                </a:lnTo>
                <a:cubicBezTo>
                  <a:pt x="1739010" y="0"/>
                  <a:pt x="1802296" y="63286"/>
                  <a:pt x="1802296" y="141354"/>
                </a:cubicBezTo>
                <a:lnTo>
                  <a:pt x="1802296" y="3489742"/>
                </a:lnTo>
                <a:cubicBezTo>
                  <a:pt x="1802296" y="3567810"/>
                  <a:pt x="1739010" y="3631096"/>
                  <a:pt x="1660942" y="3631096"/>
                </a:cubicBezTo>
                <a:lnTo>
                  <a:pt x="141354" y="3631096"/>
                </a:lnTo>
                <a:cubicBezTo>
                  <a:pt x="63286" y="3631096"/>
                  <a:pt x="0" y="3567810"/>
                  <a:pt x="0" y="3489742"/>
                </a:cubicBezTo>
                <a:lnTo>
                  <a:pt x="0" y="141354"/>
                </a:lnTo>
                <a:cubicBezTo>
                  <a:pt x="0" y="63286"/>
                  <a:pt x="63286" y="0"/>
                  <a:pt x="141354" y="0"/>
                </a:cubicBezTo>
                <a:close/>
              </a:path>
            </a:pathLst>
          </a:custGeom>
          <a:solidFill>
            <a:schemeClr val="bg1">
              <a:lumMod val="95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0BEFD4"/>
                </a:solidFill>
              </a:rPr>
              <a:t>Heading</a:t>
            </a:r>
          </a:p>
          <a:p>
            <a:pPr algn="ctr"/>
            <a:r>
              <a:rPr lang="en-US" sz="1600" dirty="0">
                <a:solidFill>
                  <a:schemeClr val="bg2">
                    <a:lumMod val="50000"/>
                  </a:schemeClr>
                </a:solidFill>
              </a:rPr>
              <a:t>Description of topic</a:t>
            </a: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2800" dirty="0">
              <a:solidFill>
                <a:schemeClr val="bg2">
                  <a:lumMod val="50000"/>
                </a:schemeClr>
              </a:solidFill>
            </a:endParaRPr>
          </a:p>
        </p:txBody>
      </p:sp>
      <p:pic>
        <p:nvPicPr>
          <p:cNvPr id="60" name="Picture 59"/>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3731516" y="4771836"/>
            <a:ext cx="537658" cy="537658"/>
          </a:xfrm>
          <a:prstGeom prst="rect">
            <a:avLst/>
          </a:prstGeom>
        </p:spPr>
      </p:pic>
      <p:sp>
        <p:nvSpPr>
          <p:cNvPr id="61" name="Rectangle: Rounded Corners 60"/>
          <p:cNvSpPr/>
          <p:nvPr/>
        </p:nvSpPr>
        <p:spPr>
          <a:xfrm>
            <a:off x="5133408" y="1578059"/>
            <a:ext cx="1649900" cy="1749287"/>
          </a:xfrm>
          <a:prstGeom prst="roundRect">
            <a:avLst>
              <a:gd name="adj" fmla="val 10049"/>
            </a:avLst>
          </a:prstGeom>
          <a:solidFill>
            <a:srgbClr val="FF71FF"/>
          </a:solidFill>
          <a:ln>
            <a:solidFill>
              <a:srgbClr val="FF71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w Cen MT" panose="020B0602020104020603" pitchFamily="34" charset="0"/>
                <a:cs typeface="Aharoni" panose="02010803020104030203" pitchFamily="2" charset="-79"/>
              </a:rPr>
              <a:t>2005</a:t>
            </a:r>
          </a:p>
          <a:p>
            <a:pPr algn="ctr"/>
            <a:r>
              <a:rPr lang="en-US" sz="4800" b="1" dirty="0">
                <a:latin typeface="Tw Cen MT" panose="020B0602020104020603" pitchFamily="34" charset="0"/>
                <a:cs typeface="Aharoni" panose="02010803020104030203" pitchFamily="2" charset="-79"/>
              </a:rPr>
              <a:t>2</a:t>
            </a:r>
          </a:p>
          <a:p>
            <a:pPr algn="ctr"/>
            <a:endParaRPr lang="en-US" sz="3200" b="1" dirty="0">
              <a:latin typeface="Tw Cen MT" panose="020B0602020104020603" pitchFamily="34" charset="0"/>
              <a:cs typeface="Aharoni" panose="02010803020104030203" pitchFamily="2" charset="-79"/>
            </a:endParaRPr>
          </a:p>
        </p:txBody>
      </p:sp>
      <p:sp>
        <p:nvSpPr>
          <p:cNvPr id="62" name="Freeform: Shape 61"/>
          <p:cNvSpPr/>
          <p:nvPr/>
        </p:nvSpPr>
        <p:spPr>
          <a:xfrm>
            <a:off x="5133407" y="2372042"/>
            <a:ext cx="1649899" cy="3181672"/>
          </a:xfrm>
          <a:custGeom>
            <a:avLst/>
            <a:gdLst>
              <a:gd name="connsiteX0" fmla="*/ 141354 w 1802296"/>
              <a:gd name="connsiteY0" fmla="*/ 0 h 3631096"/>
              <a:gd name="connsiteX1" fmla="*/ 276311 w 1802296"/>
              <a:gd name="connsiteY1" fmla="*/ 0 h 3631096"/>
              <a:gd name="connsiteX2" fmla="*/ 302821 w 1802296"/>
              <a:gd name="connsiteY2" fmla="*/ 84529 h 3631096"/>
              <a:gd name="connsiteX3" fmla="*/ 901148 w 1802296"/>
              <a:gd name="connsiteY3" fmla="*/ 477080 h 3631096"/>
              <a:gd name="connsiteX4" fmla="*/ 1499476 w 1802296"/>
              <a:gd name="connsiteY4" fmla="*/ 84529 h 3631096"/>
              <a:gd name="connsiteX5" fmla="*/ 1525985 w 1802296"/>
              <a:gd name="connsiteY5" fmla="*/ 0 h 3631096"/>
              <a:gd name="connsiteX6" fmla="*/ 1660942 w 1802296"/>
              <a:gd name="connsiteY6" fmla="*/ 0 h 3631096"/>
              <a:gd name="connsiteX7" fmla="*/ 1802296 w 1802296"/>
              <a:gd name="connsiteY7" fmla="*/ 141354 h 3631096"/>
              <a:gd name="connsiteX8" fmla="*/ 1802296 w 1802296"/>
              <a:gd name="connsiteY8" fmla="*/ 3489742 h 3631096"/>
              <a:gd name="connsiteX9" fmla="*/ 1660942 w 1802296"/>
              <a:gd name="connsiteY9" fmla="*/ 3631096 h 3631096"/>
              <a:gd name="connsiteX10" fmla="*/ 141354 w 1802296"/>
              <a:gd name="connsiteY10" fmla="*/ 3631096 h 3631096"/>
              <a:gd name="connsiteX11" fmla="*/ 0 w 1802296"/>
              <a:gd name="connsiteY11" fmla="*/ 3489742 h 3631096"/>
              <a:gd name="connsiteX12" fmla="*/ 0 w 1802296"/>
              <a:gd name="connsiteY12" fmla="*/ 141354 h 3631096"/>
              <a:gd name="connsiteX13" fmla="*/ 141354 w 1802296"/>
              <a:gd name="connsiteY13" fmla="*/ 0 h 363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2296" h="3631096">
                <a:moveTo>
                  <a:pt x="141354" y="0"/>
                </a:moveTo>
                <a:lnTo>
                  <a:pt x="276311" y="0"/>
                </a:lnTo>
                <a:lnTo>
                  <a:pt x="302821" y="84529"/>
                </a:lnTo>
                <a:cubicBezTo>
                  <a:pt x="401399" y="315215"/>
                  <a:pt x="632176" y="477080"/>
                  <a:pt x="901148" y="477080"/>
                </a:cubicBezTo>
                <a:cubicBezTo>
                  <a:pt x="1170121" y="477080"/>
                  <a:pt x="1400898" y="315215"/>
                  <a:pt x="1499476" y="84529"/>
                </a:cubicBezTo>
                <a:lnTo>
                  <a:pt x="1525985" y="0"/>
                </a:lnTo>
                <a:lnTo>
                  <a:pt x="1660942" y="0"/>
                </a:lnTo>
                <a:cubicBezTo>
                  <a:pt x="1739010" y="0"/>
                  <a:pt x="1802296" y="63286"/>
                  <a:pt x="1802296" y="141354"/>
                </a:cubicBezTo>
                <a:lnTo>
                  <a:pt x="1802296" y="3489742"/>
                </a:lnTo>
                <a:cubicBezTo>
                  <a:pt x="1802296" y="3567810"/>
                  <a:pt x="1739010" y="3631096"/>
                  <a:pt x="1660942" y="3631096"/>
                </a:cubicBezTo>
                <a:lnTo>
                  <a:pt x="141354" y="3631096"/>
                </a:lnTo>
                <a:cubicBezTo>
                  <a:pt x="63286" y="3631096"/>
                  <a:pt x="0" y="3567810"/>
                  <a:pt x="0" y="3489742"/>
                </a:cubicBezTo>
                <a:lnTo>
                  <a:pt x="0" y="141354"/>
                </a:lnTo>
                <a:cubicBezTo>
                  <a:pt x="0" y="63286"/>
                  <a:pt x="63286" y="0"/>
                  <a:pt x="141354" y="0"/>
                </a:cubicBezTo>
                <a:close/>
              </a:path>
            </a:pathLst>
          </a:custGeom>
          <a:solidFill>
            <a:schemeClr val="bg1">
              <a:lumMod val="95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F71FF"/>
                </a:solidFill>
              </a:rPr>
              <a:t>Heading</a:t>
            </a:r>
          </a:p>
          <a:p>
            <a:pPr algn="ctr"/>
            <a:r>
              <a:rPr lang="en-US" sz="1600" dirty="0">
                <a:solidFill>
                  <a:schemeClr val="bg2">
                    <a:lumMod val="50000"/>
                  </a:schemeClr>
                </a:solidFill>
              </a:rPr>
              <a:t>Description of topic</a:t>
            </a: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2800" dirty="0">
              <a:solidFill>
                <a:schemeClr val="bg2">
                  <a:lumMod val="50000"/>
                </a:schemeClr>
              </a:solidFill>
            </a:endParaRPr>
          </a:p>
        </p:txBody>
      </p:sp>
      <p:pic>
        <p:nvPicPr>
          <p:cNvPr id="63" name="Picture 62"/>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5765726" y="4771836"/>
            <a:ext cx="537658" cy="537658"/>
          </a:xfrm>
          <a:prstGeom prst="rect">
            <a:avLst/>
          </a:prstGeom>
        </p:spPr>
      </p:pic>
      <p:sp>
        <p:nvSpPr>
          <p:cNvPr id="64" name="Rectangle: Rounded Corners 63"/>
          <p:cNvSpPr/>
          <p:nvPr/>
        </p:nvSpPr>
        <p:spPr>
          <a:xfrm>
            <a:off x="7141113" y="1578059"/>
            <a:ext cx="1649900" cy="1749287"/>
          </a:xfrm>
          <a:prstGeom prst="roundRect">
            <a:avLst>
              <a:gd name="adj" fmla="val 10049"/>
            </a:avLst>
          </a:prstGeom>
          <a:solidFill>
            <a:srgbClr val="1DC4FF"/>
          </a:solidFill>
          <a:ln>
            <a:solidFill>
              <a:srgbClr val="0BEFD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w Cen MT" panose="020B0602020104020603" pitchFamily="34" charset="0"/>
                <a:cs typeface="Aharoni" panose="02010803020104030203" pitchFamily="2" charset="-79"/>
              </a:rPr>
              <a:t>2010</a:t>
            </a:r>
          </a:p>
          <a:p>
            <a:pPr algn="ctr"/>
            <a:r>
              <a:rPr lang="en-US" sz="4800" b="1" dirty="0">
                <a:latin typeface="Tw Cen MT" panose="020B0602020104020603" pitchFamily="34" charset="0"/>
                <a:cs typeface="Aharoni" panose="02010803020104030203" pitchFamily="2" charset="-79"/>
              </a:rPr>
              <a:t>3</a:t>
            </a:r>
          </a:p>
          <a:p>
            <a:pPr algn="ctr"/>
            <a:endParaRPr lang="en-US" sz="3200" b="1" dirty="0">
              <a:latin typeface="Tw Cen MT" panose="020B0602020104020603" pitchFamily="34" charset="0"/>
              <a:cs typeface="Aharoni" panose="02010803020104030203" pitchFamily="2" charset="-79"/>
            </a:endParaRPr>
          </a:p>
        </p:txBody>
      </p:sp>
      <p:sp>
        <p:nvSpPr>
          <p:cNvPr id="65" name="Freeform: Shape 64"/>
          <p:cNvSpPr/>
          <p:nvPr/>
        </p:nvSpPr>
        <p:spPr>
          <a:xfrm>
            <a:off x="7141112" y="2372042"/>
            <a:ext cx="1649899" cy="3181672"/>
          </a:xfrm>
          <a:custGeom>
            <a:avLst/>
            <a:gdLst>
              <a:gd name="connsiteX0" fmla="*/ 141354 w 1802296"/>
              <a:gd name="connsiteY0" fmla="*/ 0 h 3631096"/>
              <a:gd name="connsiteX1" fmla="*/ 276311 w 1802296"/>
              <a:gd name="connsiteY1" fmla="*/ 0 h 3631096"/>
              <a:gd name="connsiteX2" fmla="*/ 302821 w 1802296"/>
              <a:gd name="connsiteY2" fmla="*/ 84529 h 3631096"/>
              <a:gd name="connsiteX3" fmla="*/ 901148 w 1802296"/>
              <a:gd name="connsiteY3" fmla="*/ 477080 h 3631096"/>
              <a:gd name="connsiteX4" fmla="*/ 1499476 w 1802296"/>
              <a:gd name="connsiteY4" fmla="*/ 84529 h 3631096"/>
              <a:gd name="connsiteX5" fmla="*/ 1525985 w 1802296"/>
              <a:gd name="connsiteY5" fmla="*/ 0 h 3631096"/>
              <a:gd name="connsiteX6" fmla="*/ 1660942 w 1802296"/>
              <a:gd name="connsiteY6" fmla="*/ 0 h 3631096"/>
              <a:gd name="connsiteX7" fmla="*/ 1802296 w 1802296"/>
              <a:gd name="connsiteY7" fmla="*/ 141354 h 3631096"/>
              <a:gd name="connsiteX8" fmla="*/ 1802296 w 1802296"/>
              <a:gd name="connsiteY8" fmla="*/ 3489742 h 3631096"/>
              <a:gd name="connsiteX9" fmla="*/ 1660942 w 1802296"/>
              <a:gd name="connsiteY9" fmla="*/ 3631096 h 3631096"/>
              <a:gd name="connsiteX10" fmla="*/ 141354 w 1802296"/>
              <a:gd name="connsiteY10" fmla="*/ 3631096 h 3631096"/>
              <a:gd name="connsiteX11" fmla="*/ 0 w 1802296"/>
              <a:gd name="connsiteY11" fmla="*/ 3489742 h 3631096"/>
              <a:gd name="connsiteX12" fmla="*/ 0 w 1802296"/>
              <a:gd name="connsiteY12" fmla="*/ 141354 h 3631096"/>
              <a:gd name="connsiteX13" fmla="*/ 141354 w 1802296"/>
              <a:gd name="connsiteY13" fmla="*/ 0 h 363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2296" h="3631096">
                <a:moveTo>
                  <a:pt x="141354" y="0"/>
                </a:moveTo>
                <a:lnTo>
                  <a:pt x="276311" y="0"/>
                </a:lnTo>
                <a:lnTo>
                  <a:pt x="302821" y="84529"/>
                </a:lnTo>
                <a:cubicBezTo>
                  <a:pt x="401399" y="315215"/>
                  <a:pt x="632176" y="477080"/>
                  <a:pt x="901148" y="477080"/>
                </a:cubicBezTo>
                <a:cubicBezTo>
                  <a:pt x="1170121" y="477080"/>
                  <a:pt x="1400898" y="315215"/>
                  <a:pt x="1499476" y="84529"/>
                </a:cubicBezTo>
                <a:lnTo>
                  <a:pt x="1525985" y="0"/>
                </a:lnTo>
                <a:lnTo>
                  <a:pt x="1660942" y="0"/>
                </a:lnTo>
                <a:cubicBezTo>
                  <a:pt x="1739010" y="0"/>
                  <a:pt x="1802296" y="63286"/>
                  <a:pt x="1802296" y="141354"/>
                </a:cubicBezTo>
                <a:lnTo>
                  <a:pt x="1802296" y="3489742"/>
                </a:lnTo>
                <a:cubicBezTo>
                  <a:pt x="1802296" y="3567810"/>
                  <a:pt x="1739010" y="3631096"/>
                  <a:pt x="1660942" y="3631096"/>
                </a:cubicBezTo>
                <a:lnTo>
                  <a:pt x="141354" y="3631096"/>
                </a:lnTo>
                <a:cubicBezTo>
                  <a:pt x="63286" y="3631096"/>
                  <a:pt x="0" y="3567810"/>
                  <a:pt x="0" y="3489742"/>
                </a:cubicBezTo>
                <a:lnTo>
                  <a:pt x="0" y="141354"/>
                </a:lnTo>
                <a:cubicBezTo>
                  <a:pt x="0" y="63286"/>
                  <a:pt x="63286" y="0"/>
                  <a:pt x="141354" y="0"/>
                </a:cubicBezTo>
                <a:close/>
              </a:path>
            </a:pathLst>
          </a:custGeom>
          <a:solidFill>
            <a:schemeClr val="bg1">
              <a:lumMod val="95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1DC4FF"/>
                </a:solidFill>
              </a:rPr>
              <a:t>Heading</a:t>
            </a:r>
          </a:p>
          <a:p>
            <a:pPr algn="ctr"/>
            <a:r>
              <a:rPr lang="en-US" sz="1600" dirty="0">
                <a:solidFill>
                  <a:schemeClr val="bg2">
                    <a:lumMod val="50000"/>
                  </a:schemeClr>
                </a:solidFill>
              </a:rPr>
              <a:t>Description of topic</a:t>
            </a: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2800" dirty="0">
              <a:solidFill>
                <a:schemeClr val="bg2">
                  <a:lumMod val="50000"/>
                </a:schemeClr>
              </a:solidFill>
            </a:endParaRPr>
          </a:p>
        </p:txBody>
      </p:sp>
      <p:pic>
        <p:nvPicPr>
          <p:cNvPr id="66" name="Picture 65"/>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7773431" y="4771836"/>
            <a:ext cx="537658" cy="537658"/>
          </a:xfrm>
          <a:prstGeom prst="rect">
            <a:avLst/>
          </a:prstGeom>
        </p:spPr>
      </p:pic>
      <p:sp>
        <p:nvSpPr>
          <p:cNvPr id="67" name="Rectangle: Rounded Corners 66"/>
          <p:cNvSpPr/>
          <p:nvPr/>
        </p:nvSpPr>
        <p:spPr>
          <a:xfrm>
            <a:off x="9162069" y="1578059"/>
            <a:ext cx="1649900" cy="1749287"/>
          </a:xfrm>
          <a:prstGeom prst="roundRect">
            <a:avLst>
              <a:gd name="adj" fmla="val 10049"/>
            </a:avLst>
          </a:prstGeom>
          <a:solidFill>
            <a:srgbClr val="F7F063"/>
          </a:solidFill>
          <a:ln>
            <a:solidFill>
              <a:srgbClr val="F7F0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latin typeface="Tw Cen MT" panose="020B0602020104020603" pitchFamily="34" charset="0"/>
                <a:cs typeface="Aharoni" panose="02010803020104030203" pitchFamily="2" charset="-79"/>
              </a:rPr>
              <a:t>2015</a:t>
            </a:r>
          </a:p>
          <a:p>
            <a:pPr algn="ctr"/>
            <a:r>
              <a:rPr lang="en-US" sz="4800" b="1" dirty="0">
                <a:latin typeface="Tw Cen MT" panose="020B0602020104020603" pitchFamily="34" charset="0"/>
                <a:cs typeface="Aharoni" panose="02010803020104030203" pitchFamily="2" charset="-79"/>
              </a:rPr>
              <a:t>4</a:t>
            </a:r>
          </a:p>
          <a:p>
            <a:pPr algn="ctr"/>
            <a:endParaRPr lang="en-US" sz="3200" b="1" dirty="0">
              <a:latin typeface="Tw Cen MT" panose="020B0602020104020603" pitchFamily="34" charset="0"/>
              <a:cs typeface="Aharoni" panose="02010803020104030203" pitchFamily="2" charset="-79"/>
            </a:endParaRPr>
          </a:p>
        </p:txBody>
      </p:sp>
      <p:sp>
        <p:nvSpPr>
          <p:cNvPr id="68" name="Freeform: Shape 67"/>
          <p:cNvSpPr/>
          <p:nvPr/>
        </p:nvSpPr>
        <p:spPr>
          <a:xfrm>
            <a:off x="9162068" y="2372042"/>
            <a:ext cx="1649899" cy="3181672"/>
          </a:xfrm>
          <a:custGeom>
            <a:avLst/>
            <a:gdLst>
              <a:gd name="connsiteX0" fmla="*/ 141354 w 1802296"/>
              <a:gd name="connsiteY0" fmla="*/ 0 h 3631096"/>
              <a:gd name="connsiteX1" fmla="*/ 276311 w 1802296"/>
              <a:gd name="connsiteY1" fmla="*/ 0 h 3631096"/>
              <a:gd name="connsiteX2" fmla="*/ 302821 w 1802296"/>
              <a:gd name="connsiteY2" fmla="*/ 84529 h 3631096"/>
              <a:gd name="connsiteX3" fmla="*/ 901148 w 1802296"/>
              <a:gd name="connsiteY3" fmla="*/ 477080 h 3631096"/>
              <a:gd name="connsiteX4" fmla="*/ 1499476 w 1802296"/>
              <a:gd name="connsiteY4" fmla="*/ 84529 h 3631096"/>
              <a:gd name="connsiteX5" fmla="*/ 1525985 w 1802296"/>
              <a:gd name="connsiteY5" fmla="*/ 0 h 3631096"/>
              <a:gd name="connsiteX6" fmla="*/ 1660942 w 1802296"/>
              <a:gd name="connsiteY6" fmla="*/ 0 h 3631096"/>
              <a:gd name="connsiteX7" fmla="*/ 1802296 w 1802296"/>
              <a:gd name="connsiteY7" fmla="*/ 141354 h 3631096"/>
              <a:gd name="connsiteX8" fmla="*/ 1802296 w 1802296"/>
              <a:gd name="connsiteY8" fmla="*/ 3489742 h 3631096"/>
              <a:gd name="connsiteX9" fmla="*/ 1660942 w 1802296"/>
              <a:gd name="connsiteY9" fmla="*/ 3631096 h 3631096"/>
              <a:gd name="connsiteX10" fmla="*/ 141354 w 1802296"/>
              <a:gd name="connsiteY10" fmla="*/ 3631096 h 3631096"/>
              <a:gd name="connsiteX11" fmla="*/ 0 w 1802296"/>
              <a:gd name="connsiteY11" fmla="*/ 3489742 h 3631096"/>
              <a:gd name="connsiteX12" fmla="*/ 0 w 1802296"/>
              <a:gd name="connsiteY12" fmla="*/ 141354 h 3631096"/>
              <a:gd name="connsiteX13" fmla="*/ 141354 w 1802296"/>
              <a:gd name="connsiteY13" fmla="*/ 0 h 36310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802296" h="3631096">
                <a:moveTo>
                  <a:pt x="141354" y="0"/>
                </a:moveTo>
                <a:lnTo>
                  <a:pt x="276311" y="0"/>
                </a:lnTo>
                <a:lnTo>
                  <a:pt x="302821" y="84529"/>
                </a:lnTo>
                <a:cubicBezTo>
                  <a:pt x="401399" y="315215"/>
                  <a:pt x="632176" y="477080"/>
                  <a:pt x="901148" y="477080"/>
                </a:cubicBezTo>
                <a:cubicBezTo>
                  <a:pt x="1170121" y="477080"/>
                  <a:pt x="1400898" y="315215"/>
                  <a:pt x="1499476" y="84529"/>
                </a:cubicBezTo>
                <a:lnTo>
                  <a:pt x="1525985" y="0"/>
                </a:lnTo>
                <a:lnTo>
                  <a:pt x="1660942" y="0"/>
                </a:lnTo>
                <a:cubicBezTo>
                  <a:pt x="1739010" y="0"/>
                  <a:pt x="1802296" y="63286"/>
                  <a:pt x="1802296" y="141354"/>
                </a:cubicBezTo>
                <a:lnTo>
                  <a:pt x="1802296" y="3489742"/>
                </a:lnTo>
                <a:cubicBezTo>
                  <a:pt x="1802296" y="3567810"/>
                  <a:pt x="1739010" y="3631096"/>
                  <a:pt x="1660942" y="3631096"/>
                </a:cubicBezTo>
                <a:lnTo>
                  <a:pt x="141354" y="3631096"/>
                </a:lnTo>
                <a:cubicBezTo>
                  <a:pt x="63286" y="3631096"/>
                  <a:pt x="0" y="3567810"/>
                  <a:pt x="0" y="3489742"/>
                </a:cubicBezTo>
                <a:lnTo>
                  <a:pt x="0" y="141354"/>
                </a:lnTo>
                <a:cubicBezTo>
                  <a:pt x="0" y="63286"/>
                  <a:pt x="63286" y="0"/>
                  <a:pt x="141354" y="0"/>
                </a:cubicBezTo>
                <a:close/>
              </a:path>
            </a:pathLst>
          </a:custGeom>
          <a:solidFill>
            <a:schemeClr val="bg1">
              <a:lumMod val="95000"/>
            </a:schemeClr>
          </a:solidFill>
          <a:ln>
            <a:noFill/>
          </a:ln>
          <a:effectLst>
            <a:outerShdw blurRad="190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F7F063"/>
                </a:solidFill>
              </a:rPr>
              <a:t>Heading</a:t>
            </a:r>
          </a:p>
          <a:p>
            <a:pPr algn="ctr"/>
            <a:r>
              <a:rPr lang="en-US" sz="1600" dirty="0">
                <a:solidFill>
                  <a:schemeClr val="bg2">
                    <a:lumMod val="50000"/>
                  </a:schemeClr>
                </a:solidFill>
              </a:rPr>
              <a:t>Description of topic</a:t>
            </a: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1600" dirty="0">
              <a:solidFill>
                <a:schemeClr val="bg2">
                  <a:lumMod val="50000"/>
                </a:schemeClr>
              </a:solidFill>
            </a:endParaRPr>
          </a:p>
          <a:p>
            <a:pPr algn="ctr"/>
            <a:endParaRPr lang="en-US" sz="2800" dirty="0">
              <a:solidFill>
                <a:schemeClr val="bg2">
                  <a:lumMod val="50000"/>
                </a:schemeClr>
              </a:solidFill>
            </a:endParaRPr>
          </a:p>
        </p:txBody>
      </p:sp>
      <p:pic>
        <p:nvPicPr>
          <p:cNvPr id="69" name="Picture 68"/>
          <p:cNvPicPr>
            <a:picLocks noChangeAspect="1"/>
          </p:cNvPicPr>
          <p:nvPr/>
        </p:nvPicPr>
        <p:blipFill>
          <a:blip r:embed="rId8">
            <a:extLst>
              <a:ext uri="{BEBA8EAE-BF5A-486C-A8C5-ECC9F3942E4B}">
                <a14:imgProps xmlns:a14="http://schemas.microsoft.com/office/drawing/2010/main">
                  <a14:imgLayer r:embed="rId9">
                    <a14:imgEffect>
                      <a14:artisticPhotocopy/>
                    </a14:imgEffect>
                  </a14:imgLayer>
                </a14:imgProps>
              </a:ext>
              <a:ext uri="{28A0092B-C50C-407E-A947-70E740481C1C}">
                <a14:useLocalDpi xmlns:a14="http://schemas.microsoft.com/office/drawing/2010/main" val="0"/>
              </a:ext>
            </a:extLst>
          </a:blip>
          <a:stretch>
            <a:fillRect/>
          </a:stretch>
        </p:blipFill>
        <p:spPr>
          <a:xfrm>
            <a:off x="9794387" y="4771836"/>
            <a:ext cx="537658" cy="537658"/>
          </a:xfrm>
          <a:prstGeom prst="rect">
            <a:avLst/>
          </a:prstGeom>
        </p:spPr>
      </p:pic>
    </p:spTree>
    <p:extLst>
      <p:ext uri="{BB962C8B-B14F-4D97-AF65-F5344CB8AC3E}">
        <p14:creationId xmlns:p14="http://schemas.microsoft.com/office/powerpoint/2010/main" val="2461058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circle(in)">
                                      <p:cBhvr>
                                        <p:cTn id="7" dur="2000"/>
                                        <p:tgtEl>
                                          <p:spTgt spid="59"/>
                                        </p:tgtEl>
                                      </p:cBhvr>
                                    </p:animEffect>
                                  </p:childTnLst>
                                </p:cTn>
                              </p:par>
                              <p:par>
                                <p:cTn id="8" presetID="6" presetClass="entr" presetSubtype="16" fill="hold" nodeType="withEffect">
                                  <p:stCondLst>
                                    <p:cond delay="0"/>
                                  </p:stCondLst>
                                  <p:childTnLst>
                                    <p:set>
                                      <p:cBhvr>
                                        <p:cTn id="9" dur="1" fill="hold">
                                          <p:stCondLst>
                                            <p:cond delay="0"/>
                                          </p:stCondLst>
                                        </p:cTn>
                                        <p:tgtEl>
                                          <p:spTgt spid="60"/>
                                        </p:tgtEl>
                                        <p:attrNameLst>
                                          <p:attrName>style.visibility</p:attrName>
                                        </p:attrNameLst>
                                      </p:cBhvr>
                                      <p:to>
                                        <p:strVal val="visible"/>
                                      </p:to>
                                    </p:set>
                                    <p:animEffect transition="in" filter="circle(in)">
                                      <p:cBhvr>
                                        <p:cTn id="10" dur="2000"/>
                                        <p:tgtEl>
                                          <p:spTgt spid="6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62"/>
                                        </p:tgtEl>
                                        <p:attrNameLst>
                                          <p:attrName>style.visibility</p:attrName>
                                        </p:attrNameLst>
                                      </p:cBhvr>
                                      <p:to>
                                        <p:strVal val="visible"/>
                                      </p:to>
                                    </p:set>
                                    <p:animEffect transition="in" filter="circle(in)">
                                      <p:cBhvr>
                                        <p:cTn id="13" dur="2000"/>
                                        <p:tgtEl>
                                          <p:spTgt spid="62"/>
                                        </p:tgtEl>
                                      </p:cBhvr>
                                    </p:animEffect>
                                  </p:childTnLst>
                                </p:cTn>
                              </p:par>
                              <p:par>
                                <p:cTn id="14" presetID="6" presetClass="entr" presetSubtype="16" fill="hold" nodeType="withEffect">
                                  <p:stCondLst>
                                    <p:cond delay="0"/>
                                  </p:stCondLst>
                                  <p:childTnLst>
                                    <p:set>
                                      <p:cBhvr>
                                        <p:cTn id="15" dur="1" fill="hold">
                                          <p:stCondLst>
                                            <p:cond delay="0"/>
                                          </p:stCondLst>
                                        </p:cTn>
                                        <p:tgtEl>
                                          <p:spTgt spid="63"/>
                                        </p:tgtEl>
                                        <p:attrNameLst>
                                          <p:attrName>style.visibility</p:attrName>
                                        </p:attrNameLst>
                                      </p:cBhvr>
                                      <p:to>
                                        <p:strVal val="visible"/>
                                      </p:to>
                                    </p:set>
                                    <p:animEffect transition="in" filter="circle(in)">
                                      <p:cBhvr>
                                        <p:cTn id="16" dur="2000"/>
                                        <p:tgtEl>
                                          <p:spTgt spid="63"/>
                                        </p:tgtEl>
                                      </p:cBhvr>
                                    </p:animEffect>
                                  </p:childTnLst>
                                </p:cTn>
                              </p:par>
                              <p:par>
                                <p:cTn id="17" presetID="6" presetClass="entr" presetSubtype="16"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animEffect transition="in" filter="circle(in)">
                                      <p:cBhvr>
                                        <p:cTn id="19" dur="2000"/>
                                        <p:tgtEl>
                                          <p:spTgt spid="65"/>
                                        </p:tgtEl>
                                      </p:cBhvr>
                                    </p:animEffect>
                                  </p:childTnLst>
                                </p:cTn>
                              </p:par>
                              <p:par>
                                <p:cTn id="20" presetID="6" presetClass="entr" presetSubtype="16" fill="hold" nodeType="withEffect">
                                  <p:stCondLst>
                                    <p:cond delay="0"/>
                                  </p:stCondLst>
                                  <p:childTnLst>
                                    <p:set>
                                      <p:cBhvr>
                                        <p:cTn id="21" dur="1" fill="hold">
                                          <p:stCondLst>
                                            <p:cond delay="0"/>
                                          </p:stCondLst>
                                        </p:cTn>
                                        <p:tgtEl>
                                          <p:spTgt spid="66"/>
                                        </p:tgtEl>
                                        <p:attrNameLst>
                                          <p:attrName>style.visibility</p:attrName>
                                        </p:attrNameLst>
                                      </p:cBhvr>
                                      <p:to>
                                        <p:strVal val="visible"/>
                                      </p:to>
                                    </p:set>
                                    <p:animEffect transition="in" filter="circle(in)">
                                      <p:cBhvr>
                                        <p:cTn id="22" dur="2000"/>
                                        <p:tgtEl>
                                          <p:spTgt spid="66"/>
                                        </p:tgtEl>
                                      </p:cBhvr>
                                    </p:animEffect>
                                  </p:childTnLst>
                                </p:cTn>
                              </p:par>
                              <p:par>
                                <p:cTn id="23" presetID="6" presetClass="entr" presetSubtype="16" fill="hold" grpId="0" nodeType="withEffect">
                                  <p:stCondLst>
                                    <p:cond delay="0"/>
                                  </p:stCondLst>
                                  <p:childTnLst>
                                    <p:set>
                                      <p:cBhvr>
                                        <p:cTn id="24" dur="1" fill="hold">
                                          <p:stCondLst>
                                            <p:cond delay="0"/>
                                          </p:stCondLst>
                                        </p:cTn>
                                        <p:tgtEl>
                                          <p:spTgt spid="68"/>
                                        </p:tgtEl>
                                        <p:attrNameLst>
                                          <p:attrName>style.visibility</p:attrName>
                                        </p:attrNameLst>
                                      </p:cBhvr>
                                      <p:to>
                                        <p:strVal val="visible"/>
                                      </p:to>
                                    </p:set>
                                    <p:animEffect transition="in" filter="circle(in)">
                                      <p:cBhvr>
                                        <p:cTn id="25" dur="2000"/>
                                        <p:tgtEl>
                                          <p:spTgt spid="68"/>
                                        </p:tgtEl>
                                      </p:cBhvr>
                                    </p:animEffect>
                                  </p:childTnLst>
                                </p:cTn>
                              </p:par>
                              <p:par>
                                <p:cTn id="26" presetID="6" presetClass="entr" presetSubtype="16" fill="hold" nodeType="withEffect">
                                  <p:stCondLst>
                                    <p:cond delay="0"/>
                                  </p:stCondLst>
                                  <p:childTnLst>
                                    <p:set>
                                      <p:cBhvr>
                                        <p:cTn id="27" dur="1" fill="hold">
                                          <p:stCondLst>
                                            <p:cond delay="0"/>
                                          </p:stCondLst>
                                        </p:cTn>
                                        <p:tgtEl>
                                          <p:spTgt spid="69"/>
                                        </p:tgtEl>
                                        <p:attrNameLst>
                                          <p:attrName>style.visibility</p:attrName>
                                        </p:attrNameLst>
                                      </p:cBhvr>
                                      <p:to>
                                        <p:strVal val="visible"/>
                                      </p:to>
                                    </p:set>
                                    <p:animEffect transition="in" filter="circle(in)">
                                      <p:cBhvr>
                                        <p:cTn id="28" dur="2000"/>
                                        <p:tgtEl>
                                          <p:spTgt spid="69"/>
                                        </p:tgtEl>
                                      </p:cBhvr>
                                    </p:animEffect>
                                  </p:childTnLst>
                                </p:cTn>
                              </p:par>
                            </p:childTnLst>
                          </p:cTn>
                        </p:par>
                        <p:par>
                          <p:cTn id="29" fill="hold">
                            <p:stCondLst>
                              <p:cond delay="2000"/>
                            </p:stCondLst>
                            <p:childTnLst>
                              <p:par>
                                <p:cTn id="30" presetID="1" presetClass="entr" presetSubtype="0" fill="hold" grpId="0" nodeType="afterEffect">
                                  <p:stCondLst>
                                    <p:cond delay="0"/>
                                  </p:stCondLst>
                                  <p:childTnLst>
                                    <p:set>
                                      <p:cBhvr>
                                        <p:cTn id="31" dur="1" fill="hold">
                                          <p:stCondLst>
                                            <p:cond delay="0"/>
                                          </p:stCondLst>
                                        </p:cTn>
                                        <p:tgtEl>
                                          <p:spTgt spid="58"/>
                                        </p:tgtEl>
                                        <p:attrNameLst>
                                          <p:attrName>style.visibility</p:attrName>
                                        </p:attrNameLst>
                                      </p:cBhvr>
                                      <p:to>
                                        <p:strVal val="visible"/>
                                      </p:to>
                                    </p:set>
                                  </p:childTnLst>
                                </p:cTn>
                              </p:par>
                            </p:childTnLst>
                          </p:cTn>
                        </p:par>
                        <p:par>
                          <p:cTn id="32" fill="hold">
                            <p:stCondLst>
                              <p:cond delay="2000"/>
                            </p:stCondLst>
                            <p:childTnLst>
                              <p:par>
                                <p:cTn id="33" presetID="1" presetClass="entr" presetSubtype="0" fill="hold" grpId="0" nodeType="afterEffect">
                                  <p:stCondLst>
                                    <p:cond delay="0"/>
                                  </p:stCondLst>
                                  <p:childTnLst>
                                    <p:set>
                                      <p:cBhvr>
                                        <p:cTn id="34" dur="1" fill="hold">
                                          <p:stCondLst>
                                            <p:cond delay="0"/>
                                          </p:stCondLst>
                                        </p:cTn>
                                        <p:tgtEl>
                                          <p:spTgt spid="61"/>
                                        </p:tgtEl>
                                        <p:attrNameLst>
                                          <p:attrName>style.visibility</p:attrName>
                                        </p:attrNameLst>
                                      </p:cBhvr>
                                      <p:to>
                                        <p:strVal val="visible"/>
                                      </p:to>
                                    </p:set>
                                  </p:childTnLst>
                                </p:cTn>
                              </p:par>
                            </p:childTnLst>
                          </p:cTn>
                        </p:par>
                        <p:par>
                          <p:cTn id="35" fill="hold">
                            <p:stCondLst>
                              <p:cond delay="2000"/>
                            </p:stCondLst>
                            <p:childTnLst>
                              <p:par>
                                <p:cTn id="36" presetID="1" presetClass="entr" presetSubtype="0" fill="hold" grpId="0" nodeType="afterEffect">
                                  <p:stCondLst>
                                    <p:cond delay="0"/>
                                  </p:stCondLst>
                                  <p:childTnLst>
                                    <p:set>
                                      <p:cBhvr>
                                        <p:cTn id="37" dur="1" fill="hold">
                                          <p:stCondLst>
                                            <p:cond delay="0"/>
                                          </p:stCondLst>
                                        </p:cTn>
                                        <p:tgtEl>
                                          <p:spTgt spid="64"/>
                                        </p:tgtEl>
                                        <p:attrNameLst>
                                          <p:attrName>style.visibility</p:attrName>
                                        </p:attrNameLst>
                                      </p:cBhvr>
                                      <p:to>
                                        <p:strVal val="visible"/>
                                      </p:to>
                                    </p:set>
                                  </p:childTnLst>
                                </p:cTn>
                              </p:par>
                            </p:childTnLst>
                          </p:cTn>
                        </p:par>
                        <p:par>
                          <p:cTn id="38" fill="hold">
                            <p:stCondLst>
                              <p:cond delay="2000"/>
                            </p:stCondLst>
                            <p:childTnLst>
                              <p:par>
                                <p:cTn id="39" presetID="1" presetClass="entr" presetSubtype="0" fill="hold" grpId="0" nodeType="afterEffect">
                                  <p:stCondLst>
                                    <p:cond delay="0"/>
                                  </p:stCondLst>
                                  <p:childTnLst>
                                    <p:set>
                                      <p:cBhvr>
                                        <p:cTn id="40" dur="1" fill="hold">
                                          <p:stCondLst>
                                            <p:cond delay="0"/>
                                          </p:stCondLst>
                                        </p:cTn>
                                        <p:tgtEl>
                                          <p:spTgt spid="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P spid="61" grpId="0" animBg="1"/>
      <p:bldP spid="62" grpId="0" animBg="1"/>
      <p:bldP spid="64" grpId="0" animBg="1"/>
      <p:bldP spid="65" grpId="0" animBg="1"/>
      <p:bldP spid="67" grpId="0" animBg="1"/>
      <p:bldP spid="6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487355" y="0"/>
            <a:ext cx="10677378" cy="6858000"/>
            <a:chOff x="0" y="0"/>
            <a:chExt cx="10677378" cy="6858000"/>
          </a:xfrm>
        </p:grpSpPr>
        <p:sp>
          <p:nvSpPr>
            <p:cNvPr id="4" name="Rectangle 3"/>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7F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accomplishments</a:t>
              </a:r>
              <a:endParaRPr lang="en-US" b="1" dirty="0">
                <a:solidFill>
                  <a:schemeClr val="bg1"/>
                </a:solidFill>
                <a:latin typeface="Tw Cen MT" panose="020B0602020104020603"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16200000">
              <a:off x="9620111" y="3074031"/>
              <a:ext cx="794583" cy="794583"/>
            </a:xfrm>
            <a:prstGeom prst="rect">
              <a:avLst/>
            </a:prstGeom>
          </p:spPr>
        </p:pic>
      </p:grpSp>
      <p:grpSp>
        <p:nvGrpSpPr>
          <p:cNvPr id="14" name="Group 13"/>
          <p:cNvGrpSpPr/>
          <p:nvPr/>
        </p:nvGrpSpPr>
        <p:grpSpPr>
          <a:xfrm>
            <a:off x="1065665" y="0"/>
            <a:ext cx="10677378" cy="6858000"/>
            <a:chOff x="0" y="0"/>
            <a:chExt cx="10677378" cy="6858000"/>
          </a:xfrm>
        </p:grpSpPr>
        <p:sp>
          <p:nvSpPr>
            <p:cNvPr id="15" name="Rectangle 1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Competencies</a:t>
              </a:r>
              <a:endParaRPr lang="en-US" b="1" dirty="0">
                <a:solidFill>
                  <a:schemeClr val="bg1"/>
                </a:solidFill>
                <a:latin typeface="Tw Cen MT" panose="020B0602020104020603" pitchFamily="34" charset="0"/>
              </a:endParaRPr>
            </a:p>
          </p:txBody>
        </p:sp>
        <p:pic>
          <p:nvPicPr>
            <p:cNvPr id="18" name="Picture 1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9874880" y="3140292"/>
              <a:ext cx="577415" cy="577415"/>
            </a:xfrm>
            <a:prstGeom prst="rect">
              <a:avLst/>
            </a:prstGeom>
          </p:spPr>
        </p:pic>
      </p:grpSp>
      <p:grpSp>
        <p:nvGrpSpPr>
          <p:cNvPr id="19" name="Group 18"/>
          <p:cNvGrpSpPr/>
          <p:nvPr/>
        </p:nvGrpSpPr>
        <p:grpSpPr>
          <a:xfrm>
            <a:off x="-8410440" y="2"/>
            <a:ext cx="10677378" cy="6858000"/>
            <a:chOff x="0" y="0"/>
            <a:chExt cx="10677378" cy="6858000"/>
          </a:xfrm>
        </p:grpSpPr>
        <p:sp>
          <p:nvSpPr>
            <p:cNvPr id="20" name="Rectangle 1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publications</a:t>
              </a:r>
              <a:endParaRPr lang="en-US" b="1" dirty="0">
                <a:solidFill>
                  <a:schemeClr val="bg1"/>
                </a:solidFill>
                <a:latin typeface="Tw Cen MT" panose="020B0602020104020603" pitchFamily="34" charset="0"/>
              </a:endParaRPr>
            </a:p>
          </p:txBody>
        </p:sp>
        <p:pic>
          <p:nvPicPr>
            <p:cNvPr id="23" name="Picture 22"/>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9251" y="3175781"/>
              <a:ext cx="506437" cy="506437"/>
            </a:xfrm>
            <a:prstGeom prst="rect">
              <a:avLst/>
            </a:prstGeom>
          </p:spPr>
        </p:pic>
      </p:grpSp>
      <p:grpSp>
        <p:nvGrpSpPr>
          <p:cNvPr id="24" name="Group 23"/>
          <p:cNvGrpSpPr/>
          <p:nvPr/>
        </p:nvGrpSpPr>
        <p:grpSpPr>
          <a:xfrm>
            <a:off x="-8895775" y="1"/>
            <a:ext cx="10677378" cy="6858000"/>
            <a:chOff x="0" y="0"/>
            <a:chExt cx="10677378" cy="6858000"/>
          </a:xfrm>
        </p:grpSpPr>
        <p:sp>
          <p:nvSpPr>
            <p:cNvPr id="25" name="Rectangle 2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about</a:t>
              </a:r>
              <a:endParaRPr lang="en-US" b="1" dirty="0">
                <a:solidFill>
                  <a:schemeClr val="bg1"/>
                </a:solidFill>
                <a:latin typeface="Tw Cen MT" panose="020B0602020104020603" pitchFamily="34" charset="0"/>
              </a:endParaRPr>
            </a:p>
          </p:txBody>
        </p:sp>
        <p:pic>
          <p:nvPicPr>
            <p:cNvPr id="28" name="Picture 2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9852956" y="3202116"/>
              <a:ext cx="453768" cy="453768"/>
            </a:xfrm>
            <a:prstGeom prst="rect">
              <a:avLst/>
            </a:prstGeom>
          </p:spPr>
        </p:pic>
      </p:grpSp>
      <p:grpSp>
        <p:nvGrpSpPr>
          <p:cNvPr id="29" name="Group 28"/>
          <p:cNvGrpSpPr/>
          <p:nvPr/>
        </p:nvGrpSpPr>
        <p:grpSpPr>
          <a:xfrm>
            <a:off x="-9381110" y="0"/>
            <a:ext cx="10677378" cy="6858000"/>
            <a:chOff x="0" y="0"/>
            <a:chExt cx="10677378" cy="6858000"/>
          </a:xfrm>
        </p:grpSpPr>
        <p:sp>
          <p:nvSpPr>
            <p:cNvPr id="30" name="Rectangle 2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0BE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academics</a:t>
              </a:r>
            </a:p>
          </p:txBody>
        </p:sp>
        <p:pic>
          <p:nvPicPr>
            <p:cNvPr id="33" name="Picture 3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775873" y="3090789"/>
              <a:ext cx="676422" cy="676422"/>
            </a:xfrm>
            <a:prstGeom prst="rect">
              <a:avLst/>
            </a:prstGeom>
          </p:spPr>
        </p:pic>
      </p:grpSp>
      <p:sp>
        <p:nvSpPr>
          <p:cNvPr id="3" name="Oval 2"/>
          <p:cNvSpPr/>
          <p:nvPr/>
        </p:nvSpPr>
        <p:spPr>
          <a:xfrm>
            <a:off x="5684812" y="764276"/>
            <a:ext cx="2285486" cy="2169993"/>
          </a:xfrm>
          <a:prstGeom prst="ellipse">
            <a:avLst/>
          </a:prstGeom>
          <a:blipFill>
            <a:blip r:embed="rId8"/>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2887825" y="3066598"/>
            <a:ext cx="7667574" cy="190118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rgbClr val="0ADCC3"/>
                </a:solidFill>
              </a:rPr>
              <a:t>Benefits of flipping coins</a:t>
            </a:r>
          </a:p>
          <a:p>
            <a:pPr algn="ctr"/>
            <a:endParaRPr lang="en-US" dirty="0">
              <a:solidFill>
                <a:schemeClr val="tx2">
                  <a:lumMod val="60000"/>
                  <a:lumOff val="40000"/>
                </a:schemeClr>
              </a:solidFill>
            </a:endParaRPr>
          </a:p>
          <a:p>
            <a:pPr algn="ctr"/>
            <a:r>
              <a:rPr lang="en-US" dirty="0">
                <a:solidFill>
                  <a:schemeClr val="tx2">
                    <a:lumMod val="60000"/>
                    <a:lumOff val="40000"/>
                  </a:schemeClr>
                </a:solidFill>
              </a:rPr>
              <a:t>Flipping coin is very interesting.</a:t>
            </a:r>
          </a:p>
          <a:p>
            <a:pPr algn="ctr"/>
            <a:r>
              <a:rPr lang="en-US" dirty="0">
                <a:solidFill>
                  <a:schemeClr val="tx2">
                    <a:lumMod val="60000"/>
                    <a:lumOff val="40000"/>
                  </a:schemeClr>
                </a:solidFill>
              </a:rPr>
              <a:t>It can used to decide on something such as who plays first. Flipping coin is very interesting. It can used to decide on something such as who plays first</a:t>
            </a:r>
          </a:p>
          <a:p>
            <a:pPr algn="ctr"/>
            <a:endParaRPr lang="en-US" dirty="0">
              <a:solidFill>
                <a:schemeClr val="tx2">
                  <a:lumMod val="60000"/>
                  <a:lumOff val="40000"/>
                </a:schemeClr>
              </a:solidFill>
            </a:endParaRPr>
          </a:p>
        </p:txBody>
      </p:sp>
    </p:spTree>
    <p:extLst>
      <p:ext uri="{BB962C8B-B14F-4D97-AF65-F5344CB8AC3E}">
        <p14:creationId xmlns:p14="http://schemas.microsoft.com/office/powerpoint/2010/main" val="2726353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circle(in)">
                                      <p:cBhvr>
                                        <p:cTn id="7" dur="2000"/>
                                        <p:tgtEl>
                                          <p:spTgt spid="3"/>
                                        </p:tgtEl>
                                      </p:cBhvr>
                                    </p:animEffect>
                                  </p:childTnLst>
                                </p:cTn>
                              </p:par>
                            </p:childTnLst>
                          </p:cTn>
                        </p:par>
                        <p:par>
                          <p:cTn id="8" fill="hold">
                            <p:stCondLst>
                              <p:cond delay="2000"/>
                            </p:stCondLst>
                            <p:childTnLst>
                              <p:par>
                                <p:cTn id="9" presetID="2" presetClass="entr" presetSubtype="4"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487355" y="0"/>
            <a:ext cx="10677378" cy="6858000"/>
            <a:chOff x="0" y="0"/>
            <a:chExt cx="10677378" cy="6858000"/>
          </a:xfrm>
        </p:grpSpPr>
        <p:sp>
          <p:nvSpPr>
            <p:cNvPr id="4" name="Rectangle 3"/>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7F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accomplishments</a:t>
              </a:r>
              <a:endParaRPr lang="en-US" b="1" dirty="0">
                <a:solidFill>
                  <a:schemeClr val="bg1"/>
                </a:solidFill>
                <a:latin typeface="Tw Cen MT" panose="020B0602020104020603"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16200000">
              <a:off x="9620111" y="3074031"/>
              <a:ext cx="794583" cy="794583"/>
            </a:xfrm>
            <a:prstGeom prst="rect">
              <a:avLst/>
            </a:prstGeom>
          </p:spPr>
        </p:pic>
      </p:grpSp>
      <p:grpSp>
        <p:nvGrpSpPr>
          <p:cNvPr id="14" name="Group 13"/>
          <p:cNvGrpSpPr/>
          <p:nvPr/>
        </p:nvGrpSpPr>
        <p:grpSpPr>
          <a:xfrm>
            <a:off x="1065665" y="0"/>
            <a:ext cx="10677378" cy="6858000"/>
            <a:chOff x="0" y="0"/>
            <a:chExt cx="10677378" cy="6858000"/>
          </a:xfrm>
        </p:grpSpPr>
        <p:sp>
          <p:nvSpPr>
            <p:cNvPr id="15" name="Rectangle 1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Competencies</a:t>
              </a:r>
              <a:endParaRPr lang="en-US" b="1" dirty="0">
                <a:solidFill>
                  <a:schemeClr val="bg1"/>
                </a:solidFill>
                <a:latin typeface="Tw Cen MT" panose="020B0602020104020603" pitchFamily="34" charset="0"/>
              </a:endParaRPr>
            </a:p>
          </p:txBody>
        </p:sp>
        <p:pic>
          <p:nvPicPr>
            <p:cNvPr id="18" name="Picture 1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9874880" y="3140292"/>
              <a:ext cx="577415" cy="577415"/>
            </a:xfrm>
            <a:prstGeom prst="rect">
              <a:avLst/>
            </a:prstGeom>
          </p:spPr>
        </p:pic>
      </p:grpSp>
      <p:grpSp>
        <p:nvGrpSpPr>
          <p:cNvPr id="19" name="Group 18"/>
          <p:cNvGrpSpPr/>
          <p:nvPr/>
        </p:nvGrpSpPr>
        <p:grpSpPr>
          <a:xfrm>
            <a:off x="551874" y="-1"/>
            <a:ext cx="10677378" cy="6858000"/>
            <a:chOff x="0" y="0"/>
            <a:chExt cx="10677378" cy="6858000"/>
          </a:xfrm>
        </p:grpSpPr>
        <p:sp>
          <p:nvSpPr>
            <p:cNvPr id="20" name="Rectangle 1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publications</a:t>
              </a:r>
              <a:endParaRPr lang="en-US" b="1" dirty="0">
                <a:solidFill>
                  <a:schemeClr val="bg1"/>
                </a:solidFill>
                <a:latin typeface="Tw Cen MT" panose="020B0602020104020603" pitchFamily="34" charset="0"/>
              </a:endParaRPr>
            </a:p>
          </p:txBody>
        </p:sp>
        <p:pic>
          <p:nvPicPr>
            <p:cNvPr id="23" name="Picture 22"/>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9251" y="3175781"/>
              <a:ext cx="506437" cy="506437"/>
            </a:xfrm>
            <a:prstGeom prst="rect">
              <a:avLst/>
            </a:prstGeom>
          </p:spPr>
        </p:pic>
      </p:grpSp>
      <p:grpSp>
        <p:nvGrpSpPr>
          <p:cNvPr id="24" name="Group 23"/>
          <p:cNvGrpSpPr/>
          <p:nvPr/>
        </p:nvGrpSpPr>
        <p:grpSpPr>
          <a:xfrm>
            <a:off x="-8895775" y="1"/>
            <a:ext cx="10677378" cy="6858000"/>
            <a:chOff x="0" y="0"/>
            <a:chExt cx="10677378" cy="6858000"/>
          </a:xfrm>
        </p:grpSpPr>
        <p:sp>
          <p:nvSpPr>
            <p:cNvPr id="25" name="Rectangle 2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about</a:t>
              </a:r>
              <a:endParaRPr lang="en-US" b="1" dirty="0">
                <a:solidFill>
                  <a:schemeClr val="bg1"/>
                </a:solidFill>
                <a:latin typeface="Tw Cen MT" panose="020B0602020104020603" pitchFamily="34" charset="0"/>
              </a:endParaRPr>
            </a:p>
          </p:txBody>
        </p:sp>
        <p:pic>
          <p:nvPicPr>
            <p:cNvPr id="28" name="Picture 2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9852956" y="3202116"/>
              <a:ext cx="453768" cy="453768"/>
            </a:xfrm>
            <a:prstGeom prst="rect">
              <a:avLst/>
            </a:prstGeom>
          </p:spPr>
        </p:pic>
      </p:grpSp>
      <p:grpSp>
        <p:nvGrpSpPr>
          <p:cNvPr id="29" name="Group 28"/>
          <p:cNvGrpSpPr/>
          <p:nvPr/>
        </p:nvGrpSpPr>
        <p:grpSpPr>
          <a:xfrm>
            <a:off x="-9381110" y="0"/>
            <a:ext cx="10677378" cy="6858000"/>
            <a:chOff x="0" y="0"/>
            <a:chExt cx="10677378" cy="6858000"/>
          </a:xfrm>
        </p:grpSpPr>
        <p:sp>
          <p:nvSpPr>
            <p:cNvPr id="30" name="Rectangle 2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0BE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academics</a:t>
              </a:r>
            </a:p>
          </p:txBody>
        </p:sp>
        <p:pic>
          <p:nvPicPr>
            <p:cNvPr id="33" name="Picture 3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775873" y="3090789"/>
              <a:ext cx="676422" cy="676422"/>
            </a:xfrm>
            <a:prstGeom prst="rect">
              <a:avLst/>
            </a:prstGeom>
          </p:spPr>
        </p:pic>
      </p:grpSp>
      <p:pic>
        <p:nvPicPr>
          <p:cNvPr id="2" name="Picture 1"/>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38484" y="1031544"/>
            <a:ext cx="817728" cy="817728"/>
          </a:xfrm>
          <a:prstGeom prst="rect">
            <a:avLst/>
          </a:prstGeom>
        </p:spPr>
      </p:pic>
      <p:sp>
        <p:nvSpPr>
          <p:cNvPr id="3" name="Rectangle 2"/>
          <p:cNvSpPr/>
          <p:nvPr/>
        </p:nvSpPr>
        <p:spPr>
          <a:xfrm>
            <a:off x="3356212" y="983208"/>
            <a:ext cx="173440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DZone</a:t>
            </a:r>
          </a:p>
        </p:txBody>
      </p:sp>
      <p:pic>
        <p:nvPicPr>
          <p:cNvPr id="34" name="Picture 33"/>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38484" y="1897608"/>
            <a:ext cx="817728" cy="817728"/>
          </a:xfrm>
          <a:prstGeom prst="rect">
            <a:avLst/>
          </a:prstGeom>
        </p:spPr>
      </p:pic>
      <p:sp>
        <p:nvSpPr>
          <p:cNvPr id="35" name="Rectangle 34"/>
          <p:cNvSpPr/>
          <p:nvPr/>
        </p:nvSpPr>
        <p:spPr>
          <a:xfrm>
            <a:off x="3356212" y="1849272"/>
            <a:ext cx="228031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Medium</a:t>
            </a:r>
          </a:p>
        </p:txBody>
      </p:sp>
      <p:pic>
        <p:nvPicPr>
          <p:cNvPr id="36" name="Picture 35"/>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38484" y="2770488"/>
            <a:ext cx="817728" cy="817728"/>
          </a:xfrm>
          <a:prstGeom prst="rect">
            <a:avLst/>
          </a:prstGeom>
        </p:spPr>
      </p:pic>
      <p:sp>
        <p:nvSpPr>
          <p:cNvPr id="37" name="Rectangle 36"/>
          <p:cNvSpPr/>
          <p:nvPr/>
        </p:nvSpPr>
        <p:spPr>
          <a:xfrm>
            <a:off x="3356212" y="2722152"/>
            <a:ext cx="204830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LinkedIn</a:t>
            </a:r>
          </a:p>
        </p:txBody>
      </p:sp>
      <p:pic>
        <p:nvPicPr>
          <p:cNvPr id="38" name="Picture 37"/>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56807" y="1077209"/>
            <a:ext cx="817728" cy="817728"/>
          </a:xfrm>
          <a:prstGeom prst="rect">
            <a:avLst/>
          </a:prstGeom>
        </p:spPr>
      </p:pic>
      <p:sp>
        <p:nvSpPr>
          <p:cNvPr id="39" name="Rectangle 38"/>
          <p:cNvSpPr/>
          <p:nvPr/>
        </p:nvSpPr>
        <p:spPr>
          <a:xfrm>
            <a:off x="6774535" y="1028873"/>
            <a:ext cx="173440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DZone</a:t>
            </a:r>
          </a:p>
        </p:txBody>
      </p:sp>
      <p:pic>
        <p:nvPicPr>
          <p:cNvPr id="40" name="Picture 39"/>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56807" y="1943273"/>
            <a:ext cx="817728" cy="817728"/>
          </a:xfrm>
          <a:prstGeom prst="rect">
            <a:avLst/>
          </a:prstGeom>
        </p:spPr>
      </p:pic>
      <p:sp>
        <p:nvSpPr>
          <p:cNvPr id="41" name="Rectangle 40"/>
          <p:cNvSpPr/>
          <p:nvPr/>
        </p:nvSpPr>
        <p:spPr>
          <a:xfrm>
            <a:off x="6774535" y="1894937"/>
            <a:ext cx="228031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Medium</a:t>
            </a:r>
          </a:p>
        </p:txBody>
      </p:sp>
      <p:pic>
        <p:nvPicPr>
          <p:cNvPr id="42" name="Picture 41"/>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5956807" y="2816153"/>
            <a:ext cx="817728" cy="817728"/>
          </a:xfrm>
          <a:prstGeom prst="rect">
            <a:avLst/>
          </a:prstGeom>
        </p:spPr>
      </p:pic>
      <p:sp>
        <p:nvSpPr>
          <p:cNvPr id="43" name="Rectangle 42"/>
          <p:cNvSpPr/>
          <p:nvPr/>
        </p:nvSpPr>
        <p:spPr>
          <a:xfrm>
            <a:off x="6774535" y="2767817"/>
            <a:ext cx="204830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LinkedIn</a:t>
            </a:r>
          </a:p>
        </p:txBody>
      </p:sp>
      <p:pic>
        <p:nvPicPr>
          <p:cNvPr id="44" name="Picture 43"/>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38484" y="3656628"/>
            <a:ext cx="817728" cy="817728"/>
          </a:xfrm>
          <a:prstGeom prst="rect">
            <a:avLst/>
          </a:prstGeom>
        </p:spPr>
      </p:pic>
      <p:sp>
        <p:nvSpPr>
          <p:cNvPr id="45" name="Rectangle 44"/>
          <p:cNvSpPr/>
          <p:nvPr/>
        </p:nvSpPr>
        <p:spPr>
          <a:xfrm>
            <a:off x="3356212" y="3608292"/>
            <a:ext cx="173440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DZone</a:t>
            </a:r>
          </a:p>
        </p:txBody>
      </p:sp>
      <p:pic>
        <p:nvPicPr>
          <p:cNvPr id="46" name="Picture 45"/>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38484" y="4522692"/>
            <a:ext cx="817728" cy="817728"/>
          </a:xfrm>
          <a:prstGeom prst="rect">
            <a:avLst/>
          </a:prstGeom>
        </p:spPr>
      </p:pic>
      <p:sp>
        <p:nvSpPr>
          <p:cNvPr id="47" name="Rectangle 46"/>
          <p:cNvSpPr/>
          <p:nvPr/>
        </p:nvSpPr>
        <p:spPr>
          <a:xfrm>
            <a:off x="3356212" y="4474356"/>
            <a:ext cx="228031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Medium</a:t>
            </a:r>
          </a:p>
        </p:txBody>
      </p:sp>
      <p:pic>
        <p:nvPicPr>
          <p:cNvPr id="48" name="Picture 47"/>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2538484" y="5395572"/>
            <a:ext cx="817728" cy="817728"/>
          </a:xfrm>
          <a:prstGeom prst="rect">
            <a:avLst/>
          </a:prstGeom>
        </p:spPr>
      </p:pic>
      <p:sp>
        <p:nvSpPr>
          <p:cNvPr id="49" name="Rectangle 48"/>
          <p:cNvSpPr/>
          <p:nvPr/>
        </p:nvSpPr>
        <p:spPr>
          <a:xfrm>
            <a:off x="3356212" y="5347236"/>
            <a:ext cx="204830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LinkedIn</a:t>
            </a:r>
          </a:p>
        </p:txBody>
      </p:sp>
      <p:pic>
        <p:nvPicPr>
          <p:cNvPr id="50" name="Picture 49"/>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09722" y="3632080"/>
            <a:ext cx="817728" cy="817728"/>
          </a:xfrm>
          <a:prstGeom prst="rect">
            <a:avLst/>
          </a:prstGeom>
        </p:spPr>
      </p:pic>
      <p:sp>
        <p:nvSpPr>
          <p:cNvPr id="51" name="Rectangle 50"/>
          <p:cNvSpPr/>
          <p:nvPr/>
        </p:nvSpPr>
        <p:spPr>
          <a:xfrm>
            <a:off x="6827450" y="3583744"/>
            <a:ext cx="173440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DZone</a:t>
            </a:r>
          </a:p>
        </p:txBody>
      </p:sp>
      <p:pic>
        <p:nvPicPr>
          <p:cNvPr id="52" name="Picture 51"/>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09722" y="4498144"/>
            <a:ext cx="817728" cy="817728"/>
          </a:xfrm>
          <a:prstGeom prst="rect">
            <a:avLst/>
          </a:prstGeom>
        </p:spPr>
      </p:pic>
      <p:sp>
        <p:nvSpPr>
          <p:cNvPr id="53" name="Rectangle 52"/>
          <p:cNvSpPr/>
          <p:nvPr/>
        </p:nvSpPr>
        <p:spPr>
          <a:xfrm>
            <a:off x="6827450" y="4449808"/>
            <a:ext cx="2280313"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Medium</a:t>
            </a:r>
          </a:p>
        </p:txBody>
      </p:sp>
      <p:pic>
        <p:nvPicPr>
          <p:cNvPr id="54" name="Picture 53"/>
          <p:cNvPicPr>
            <a:picLocks noChangeAspect="1"/>
          </p:cNvPicPr>
          <p:nvPr/>
        </p:nvPicPr>
        <p:blipFill>
          <a:blip r:embed="rId8">
            <a:duotone>
              <a:schemeClr val="accent5">
                <a:shade val="45000"/>
                <a:satMod val="135000"/>
              </a:schemeClr>
              <a:prstClr val="white"/>
            </a:duotone>
            <a:extLst>
              <a:ext uri="{28A0092B-C50C-407E-A947-70E740481C1C}">
                <a14:useLocalDpi xmlns:a14="http://schemas.microsoft.com/office/drawing/2010/main" val="0"/>
              </a:ext>
            </a:extLst>
          </a:blip>
          <a:stretch>
            <a:fillRect/>
          </a:stretch>
        </p:blipFill>
        <p:spPr>
          <a:xfrm>
            <a:off x="6009722" y="5371024"/>
            <a:ext cx="817728" cy="817728"/>
          </a:xfrm>
          <a:prstGeom prst="rect">
            <a:avLst/>
          </a:prstGeom>
        </p:spPr>
      </p:pic>
      <p:sp>
        <p:nvSpPr>
          <p:cNvPr id="55" name="Rectangle 54"/>
          <p:cNvSpPr/>
          <p:nvPr/>
        </p:nvSpPr>
        <p:spPr>
          <a:xfrm>
            <a:off x="6827450" y="5322688"/>
            <a:ext cx="2048301"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dirty="0">
                <a:solidFill>
                  <a:schemeClr val="accent1">
                    <a:lumMod val="60000"/>
                    <a:lumOff val="40000"/>
                  </a:schemeClr>
                </a:solidFill>
              </a:rPr>
              <a:t>Published on LinkedIn</a:t>
            </a:r>
          </a:p>
        </p:txBody>
      </p:sp>
    </p:spTree>
    <p:extLst>
      <p:ext uri="{BB962C8B-B14F-4D97-AF65-F5344CB8AC3E}">
        <p14:creationId xmlns:p14="http://schemas.microsoft.com/office/powerpoint/2010/main" val="1909997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 calcmode="lin" valueType="num">
                                      <p:cBhvr>
                                        <p:cTn id="9" dur="1000" fill="hold"/>
                                        <p:tgtEl>
                                          <p:spTgt spid="2"/>
                                        </p:tgtEl>
                                        <p:attrNameLst>
                                          <p:attrName>style.rotation</p:attrName>
                                        </p:attrNameLst>
                                      </p:cBhvr>
                                      <p:tavLst>
                                        <p:tav tm="0">
                                          <p:val>
                                            <p:fltVal val="90"/>
                                          </p:val>
                                        </p:tav>
                                        <p:tav tm="100000">
                                          <p:val>
                                            <p:fltVal val="0"/>
                                          </p:val>
                                        </p:tav>
                                      </p:tavLst>
                                    </p:anim>
                                    <p:animEffect transition="in" filter="fade">
                                      <p:cBhvr>
                                        <p:cTn id="10" dur="1000"/>
                                        <p:tgtEl>
                                          <p:spTgt spid="2"/>
                                        </p:tgtEl>
                                      </p:cBhvr>
                                    </p:animEffect>
                                  </p:childTnLst>
                                </p:cTn>
                              </p:par>
                              <p:par>
                                <p:cTn id="11" presetID="31" presetClass="entr" presetSubtype="0" fill="hold" nodeType="with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p:cTn id="13" dur="1000" fill="hold"/>
                                        <p:tgtEl>
                                          <p:spTgt spid="19"/>
                                        </p:tgtEl>
                                        <p:attrNameLst>
                                          <p:attrName>ppt_w</p:attrName>
                                        </p:attrNameLst>
                                      </p:cBhvr>
                                      <p:tavLst>
                                        <p:tav tm="0">
                                          <p:val>
                                            <p:fltVal val="0"/>
                                          </p:val>
                                        </p:tav>
                                        <p:tav tm="100000">
                                          <p:val>
                                            <p:strVal val="#ppt_w"/>
                                          </p:val>
                                        </p:tav>
                                      </p:tavLst>
                                    </p:anim>
                                    <p:anim calcmode="lin" valueType="num">
                                      <p:cBhvr>
                                        <p:cTn id="14" dur="1000" fill="hold"/>
                                        <p:tgtEl>
                                          <p:spTgt spid="19"/>
                                        </p:tgtEl>
                                        <p:attrNameLst>
                                          <p:attrName>ppt_h</p:attrName>
                                        </p:attrNameLst>
                                      </p:cBhvr>
                                      <p:tavLst>
                                        <p:tav tm="0">
                                          <p:val>
                                            <p:fltVal val="0"/>
                                          </p:val>
                                        </p:tav>
                                        <p:tav tm="100000">
                                          <p:val>
                                            <p:strVal val="#ppt_h"/>
                                          </p:val>
                                        </p:tav>
                                      </p:tavLst>
                                    </p:anim>
                                    <p:anim calcmode="lin" valueType="num">
                                      <p:cBhvr>
                                        <p:cTn id="15" dur="1000" fill="hold"/>
                                        <p:tgtEl>
                                          <p:spTgt spid="19"/>
                                        </p:tgtEl>
                                        <p:attrNameLst>
                                          <p:attrName>style.rotation</p:attrName>
                                        </p:attrNameLst>
                                      </p:cBhvr>
                                      <p:tavLst>
                                        <p:tav tm="0">
                                          <p:val>
                                            <p:fltVal val="90"/>
                                          </p:val>
                                        </p:tav>
                                        <p:tav tm="100000">
                                          <p:val>
                                            <p:fltVal val="0"/>
                                          </p:val>
                                        </p:tav>
                                      </p:tavLst>
                                    </p:anim>
                                    <p:animEffect transition="in" filter="fade">
                                      <p:cBhvr>
                                        <p:cTn id="16" dur="1000"/>
                                        <p:tgtEl>
                                          <p:spTgt spid="19"/>
                                        </p:tgtEl>
                                      </p:cBhvr>
                                    </p:animEffect>
                                  </p:childTnLst>
                                </p:cTn>
                              </p:par>
                              <p:par>
                                <p:cTn id="17" presetID="3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p:cTn id="19" dur="1000" fill="hold"/>
                                        <p:tgtEl>
                                          <p:spTgt spid="3"/>
                                        </p:tgtEl>
                                        <p:attrNameLst>
                                          <p:attrName>ppt_w</p:attrName>
                                        </p:attrNameLst>
                                      </p:cBhvr>
                                      <p:tavLst>
                                        <p:tav tm="0">
                                          <p:val>
                                            <p:fltVal val="0"/>
                                          </p:val>
                                        </p:tav>
                                        <p:tav tm="100000">
                                          <p:val>
                                            <p:strVal val="#ppt_w"/>
                                          </p:val>
                                        </p:tav>
                                      </p:tavLst>
                                    </p:anim>
                                    <p:anim calcmode="lin" valueType="num">
                                      <p:cBhvr>
                                        <p:cTn id="20" dur="1000" fill="hold"/>
                                        <p:tgtEl>
                                          <p:spTgt spid="3"/>
                                        </p:tgtEl>
                                        <p:attrNameLst>
                                          <p:attrName>ppt_h</p:attrName>
                                        </p:attrNameLst>
                                      </p:cBhvr>
                                      <p:tavLst>
                                        <p:tav tm="0">
                                          <p:val>
                                            <p:fltVal val="0"/>
                                          </p:val>
                                        </p:tav>
                                        <p:tav tm="100000">
                                          <p:val>
                                            <p:strVal val="#ppt_h"/>
                                          </p:val>
                                        </p:tav>
                                      </p:tavLst>
                                    </p:anim>
                                    <p:anim calcmode="lin" valueType="num">
                                      <p:cBhvr>
                                        <p:cTn id="21" dur="1000" fill="hold"/>
                                        <p:tgtEl>
                                          <p:spTgt spid="3"/>
                                        </p:tgtEl>
                                        <p:attrNameLst>
                                          <p:attrName>style.rotation</p:attrName>
                                        </p:attrNameLst>
                                      </p:cBhvr>
                                      <p:tavLst>
                                        <p:tav tm="0">
                                          <p:val>
                                            <p:fltVal val="90"/>
                                          </p:val>
                                        </p:tav>
                                        <p:tav tm="100000">
                                          <p:val>
                                            <p:fltVal val="0"/>
                                          </p:val>
                                        </p:tav>
                                      </p:tavLst>
                                    </p:anim>
                                    <p:animEffect transition="in" filter="fade">
                                      <p:cBhvr>
                                        <p:cTn id="22" dur="1000"/>
                                        <p:tgtEl>
                                          <p:spTgt spid="3"/>
                                        </p:tgtEl>
                                      </p:cBhvr>
                                    </p:animEffect>
                                  </p:childTnLst>
                                </p:cTn>
                              </p:par>
                              <p:par>
                                <p:cTn id="23" presetID="45" presetClass="entr" presetSubtype="0" fill="hold" nodeType="withEffect">
                                  <p:stCondLst>
                                    <p:cond delay="0"/>
                                  </p:stCondLst>
                                  <p:childTnLst>
                                    <p:set>
                                      <p:cBhvr>
                                        <p:cTn id="24" dur="1" fill="hold">
                                          <p:stCondLst>
                                            <p:cond delay="0"/>
                                          </p:stCondLst>
                                        </p:cTn>
                                        <p:tgtEl>
                                          <p:spTgt spid="34"/>
                                        </p:tgtEl>
                                        <p:attrNameLst>
                                          <p:attrName>style.visibility</p:attrName>
                                        </p:attrNameLst>
                                      </p:cBhvr>
                                      <p:to>
                                        <p:strVal val="visible"/>
                                      </p:to>
                                    </p:set>
                                    <p:animEffect transition="in" filter="fade">
                                      <p:cBhvr>
                                        <p:cTn id="25" dur="2000"/>
                                        <p:tgtEl>
                                          <p:spTgt spid="34"/>
                                        </p:tgtEl>
                                      </p:cBhvr>
                                    </p:animEffect>
                                    <p:anim calcmode="lin" valueType="num">
                                      <p:cBhvr>
                                        <p:cTn id="26" dur="2000" fill="hold"/>
                                        <p:tgtEl>
                                          <p:spTgt spid="34"/>
                                        </p:tgtEl>
                                        <p:attrNameLst>
                                          <p:attrName>ppt_w</p:attrName>
                                        </p:attrNameLst>
                                      </p:cBhvr>
                                      <p:tavLst>
                                        <p:tav tm="0" fmla="#ppt_w*sin(2.5*pi*$)">
                                          <p:val>
                                            <p:fltVal val="0"/>
                                          </p:val>
                                        </p:tav>
                                        <p:tav tm="100000">
                                          <p:val>
                                            <p:fltVal val="1"/>
                                          </p:val>
                                        </p:tav>
                                      </p:tavLst>
                                    </p:anim>
                                    <p:anim calcmode="lin" valueType="num">
                                      <p:cBhvr>
                                        <p:cTn id="27" dur="2000" fill="hold"/>
                                        <p:tgtEl>
                                          <p:spTgt spid="34"/>
                                        </p:tgtEl>
                                        <p:attrNameLst>
                                          <p:attrName>ppt_h</p:attrName>
                                        </p:attrNameLst>
                                      </p:cBhvr>
                                      <p:tavLst>
                                        <p:tav tm="0">
                                          <p:val>
                                            <p:strVal val="#ppt_h"/>
                                          </p:val>
                                        </p:tav>
                                        <p:tav tm="100000">
                                          <p:val>
                                            <p:strVal val="#ppt_h"/>
                                          </p:val>
                                        </p:tav>
                                      </p:tavLst>
                                    </p:anim>
                                  </p:childTnLst>
                                </p:cTn>
                              </p:par>
                              <p:par>
                                <p:cTn id="28" presetID="45"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animEffect transition="in" filter="fade">
                                      <p:cBhvr>
                                        <p:cTn id="30" dur="2000"/>
                                        <p:tgtEl>
                                          <p:spTgt spid="35"/>
                                        </p:tgtEl>
                                      </p:cBhvr>
                                    </p:animEffect>
                                    <p:anim calcmode="lin" valueType="num">
                                      <p:cBhvr>
                                        <p:cTn id="31" dur="2000" fill="hold"/>
                                        <p:tgtEl>
                                          <p:spTgt spid="35"/>
                                        </p:tgtEl>
                                        <p:attrNameLst>
                                          <p:attrName>ppt_w</p:attrName>
                                        </p:attrNameLst>
                                      </p:cBhvr>
                                      <p:tavLst>
                                        <p:tav tm="0" fmla="#ppt_w*sin(2.5*pi*$)">
                                          <p:val>
                                            <p:fltVal val="0"/>
                                          </p:val>
                                        </p:tav>
                                        <p:tav tm="100000">
                                          <p:val>
                                            <p:fltVal val="1"/>
                                          </p:val>
                                        </p:tav>
                                      </p:tavLst>
                                    </p:anim>
                                    <p:anim calcmode="lin" valueType="num">
                                      <p:cBhvr>
                                        <p:cTn id="32" dur="2000" fill="hold"/>
                                        <p:tgtEl>
                                          <p:spTgt spid="35"/>
                                        </p:tgtEl>
                                        <p:attrNameLst>
                                          <p:attrName>ppt_h</p:attrName>
                                        </p:attrNameLst>
                                      </p:cBhvr>
                                      <p:tavLst>
                                        <p:tav tm="0">
                                          <p:val>
                                            <p:strVal val="#ppt_h"/>
                                          </p:val>
                                        </p:tav>
                                        <p:tav tm="100000">
                                          <p:val>
                                            <p:strVal val="#ppt_h"/>
                                          </p:val>
                                        </p:tav>
                                      </p:tavLst>
                                    </p:anim>
                                  </p:childTnLst>
                                </p:cTn>
                              </p:par>
                              <p:par>
                                <p:cTn id="33" presetID="45" presetClass="entr" presetSubtype="0" fill="hold" nodeType="withEffect">
                                  <p:stCondLst>
                                    <p:cond delay="0"/>
                                  </p:stCondLst>
                                  <p:childTnLst>
                                    <p:set>
                                      <p:cBhvr>
                                        <p:cTn id="34" dur="1" fill="hold">
                                          <p:stCondLst>
                                            <p:cond delay="0"/>
                                          </p:stCondLst>
                                        </p:cTn>
                                        <p:tgtEl>
                                          <p:spTgt spid="36"/>
                                        </p:tgtEl>
                                        <p:attrNameLst>
                                          <p:attrName>style.visibility</p:attrName>
                                        </p:attrNameLst>
                                      </p:cBhvr>
                                      <p:to>
                                        <p:strVal val="visible"/>
                                      </p:to>
                                    </p:set>
                                    <p:animEffect transition="in" filter="fade">
                                      <p:cBhvr>
                                        <p:cTn id="35" dur="2000"/>
                                        <p:tgtEl>
                                          <p:spTgt spid="36"/>
                                        </p:tgtEl>
                                      </p:cBhvr>
                                    </p:animEffect>
                                    <p:anim calcmode="lin" valueType="num">
                                      <p:cBhvr>
                                        <p:cTn id="36" dur="2000" fill="hold"/>
                                        <p:tgtEl>
                                          <p:spTgt spid="36"/>
                                        </p:tgtEl>
                                        <p:attrNameLst>
                                          <p:attrName>ppt_w</p:attrName>
                                        </p:attrNameLst>
                                      </p:cBhvr>
                                      <p:tavLst>
                                        <p:tav tm="0" fmla="#ppt_w*sin(2.5*pi*$)">
                                          <p:val>
                                            <p:fltVal val="0"/>
                                          </p:val>
                                        </p:tav>
                                        <p:tav tm="100000">
                                          <p:val>
                                            <p:fltVal val="1"/>
                                          </p:val>
                                        </p:tav>
                                      </p:tavLst>
                                    </p:anim>
                                    <p:anim calcmode="lin" valueType="num">
                                      <p:cBhvr>
                                        <p:cTn id="37" dur="2000" fill="hold"/>
                                        <p:tgtEl>
                                          <p:spTgt spid="36"/>
                                        </p:tgtEl>
                                        <p:attrNameLst>
                                          <p:attrName>ppt_h</p:attrName>
                                        </p:attrNameLst>
                                      </p:cBhvr>
                                      <p:tavLst>
                                        <p:tav tm="0">
                                          <p:val>
                                            <p:strVal val="#ppt_h"/>
                                          </p:val>
                                        </p:tav>
                                        <p:tav tm="100000">
                                          <p:val>
                                            <p:strVal val="#ppt_h"/>
                                          </p:val>
                                        </p:tav>
                                      </p:tavLst>
                                    </p:anim>
                                  </p:childTnLst>
                                </p:cTn>
                              </p:par>
                              <p:par>
                                <p:cTn id="38" presetID="45" presetClass="entr" presetSubtype="0" fill="hold" grpId="0" nodeType="withEffect">
                                  <p:stCondLst>
                                    <p:cond delay="0"/>
                                  </p:stCondLst>
                                  <p:childTnLst>
                                    <p:set>
                                      <p:cBhvr>
                                        <p:cTn id="39" dur="1" fill="hold">
                                          <p:stCondLst>
                                            <p:cond delay="0"/>
                                          </p:stCondLst>
                                        </p:cTn>
                                        <p:tgtEl>
                                          <p:spTgt spid="37"/>
                                        </p:tgtEl>
                                        <p:attrNameLst>
                                          <p:attrName>style.visibility</p:attrName>
                                        </p:attrNameLst>
                                      </p:cBhvr>
                                      <p:to>
                                        <p:strVal val="visible"/>
                                      </p:to>
                                    </p:set>
                                    <p:animEffect transition="in" filter="fade">
                                      <p:cBhvr>
                                        <p:cTn id="40" dur="2000"/>
                                        <p:tgtEl>
                                          <p:spTgt spid="37"/>
                                        </p:tgtEl>
                                      </p:cBhvr>
                                    </p:animEffect>
                                    <p:anim calcmode="lin" valueType="num">
                                      <p:cBhvr>
                                        <p:cTn id="41" dur="2000" fill="hold"/>
                                        <p:tgtEl>
                                          <p:spTgt spid="37"/>
                                        </p:tgtEl>
                                        <p:attrNameLst>
                                          <p:attrName>ppt_w</p:attrName>
                                        </p:attrNameLst>
                                      </p:cBhvr>
                                      <p:tavLst>
                                        <p:tav tm="0" fmla="#ppt_w*sin(2.5*pi*$)">
                                          <p:val>
                                            <p:fltVal val="0"/>
                                          </p:val>
                                        </p:tav>
                                        <p:tav tm="100000">
                                          <p:val>
                                            <p:fltVal val="1"/>
                                          </p:val>
                                        </p:tav>
                                      </p:tavLst>
                                    </p:anim>
                                    <p:anim calcmode="lin" valueType="num">
                                      <p:cBhvr>
                                        <p:cTn id="42" dur="2000" fill="hold"/>
                                        <p:tgtEl>
                                          <p:spTgt spid="37"/>
                                        </p:tgtEl>
                                        <p:attrNameLst>
                                          <p:attrName>ppt_h</p:attrName>
                                        </p:attrNameLst>
                                      </p:cBhvr>
                                      <p:tavLst>
                                        <p:tav tm="0">
                                          <p:val>
                                            <p:strVal val="#ppt_h"/>
                                          </p:val>
                                        </p:tav>
                                        <p:tav tm="100000">
                                          <p:val>
                                            <p:strVal val="#ppt_h"/>
                                          </p:val>
                                        </p:tav>
                                      </p:tavLst>
                                    </p:anim>
                                  </p:childTnLst>
                                </p:cTn>
                              </p:par>
                              <p:par>
                                <p:cTn id="43" presetID="45" presetClass="entr" presetSubtype="0" fill="hold" nodeType="withEffect">
                                  <p:stCondLst>
                                    <p:cond delay="0"/>
                                  </p:stCondLst>
                                  <p:childTnLst>
                                    <p:set>
                                      <p:cBhvr>
                                        <p:cTn id="44" dur="1" fill="hold">
                                          <p:stCondLst>
                                            <p:cond delay="0"/>
                                          </p:stCondLst>
                                        </p:cTn>
                                        <p:tgtEl>
                                          <p:spTgt spid="44"/>
                                        </p:tgtEl>
                                        <p:attrNameLst>
                                          <p:attrName>style.visibility</p:attrName>
                                        </p:attrNameLst>
                                      </p:cBhvr>
                                      <p:to>
                                        <p:strVal val="visible"/>
                                      </p:to>
                                    </p:set>
                                    <p:animEffect transition="in" filter="fade">
                                      <p:cBhvr>
                                        <p:cTn id="45" dur="2000"/>
                                        <p:tgtEl>
                                          <p:spTgt spid="44"/>
                                        </p:tgtEl>
                                      </p:cBhvr>
                                    </p:animEffect>
                                    <p:anim calcmode="lin" valueType="num">
                                      <p:cBhvr>
                                        <p:cTn id="46" dur="2000" fill="hold"/>
                                        <p:tgtEl>
                                          <p:spTgt spid="44"/>
                                        </p:tgtEl>
                                        <p:attrNameLst>
                                          <p:attrName>ppt_w</p:attrName>
                                        </p:attrNameLst>
                                      </p:cBhvr>
                                      <p:tavLst>
                                        <p:tav tm="0" fmla="#ppt_w*sin(2.5*pi*$)">
                                          <p:val>
                                            <p:fltVal val="0"/>
                                          </p:val>
                                        </p:tav>
                                        <p:tav tm="100000">
                                          <p:val>
                                            <p:fltVal val="1"/>
                                          </p:val>
                                        </p:tav>
                                      </p:tavLst>
                                    </p:anim>
                                    <p:anim calcmode="lin" valueType="num">
                                      <p:cBhvr>
                                        <p:cTn id="47" dur="2000" fill="hold"/>
                                        <p:tgtEl>
                                          <p:spTgt spid="44"/>
                                        </p:tgtEl>
                                        <p:attrNameLst>
                                          <p:attrName>ppt_h</p:attrName>
                                        </p:attrNameLst>
                                      </p:cBhvr>
                                      <p:tavLst>
                                        <p:tav tm="0">
                                          <p:val>
                                            <p:strVal val="#ppt_h"/>
                                          </p:val>
                                        </p:tav>
                                        <p:tav tm="100000">
                                          <p:val>
                                            <p:strVal val="#ppt_h"/>
                                          </p:val>
                                        </p:tav>
                                      </p:tavLst>
                                    </p:anim>
                                  </p:childTnLst>
                                </p:cTn>
                              </p:par>
                              <p:par>
                                <p:cTn id="48" presetID="45" presetClass="entr" presetSubtype="0" fill="hold" grpId="0" nodeType="withEffect">
                                  <p:stCondLst>
                                    <p:cond delay="0"/>
                                  </p:stCondLst>
                                  <p:childTnLst>
                                    <p:set>
                                      <p:cBhvr>
                                        <p:cTn id="49" dur="1" fill="hold">
                                          <p:stCondLst>
                                            <p:cond delay="0"/>
                                          </p:stCondLst>
                                        </p:cTn>
                                        <p:tgtEl>
                                          <p:spTgt spid="45"/>
                                        </p:tgtEl>
                                        <p:attrNameLst>
                                          <p:attrName>style.visibility</p:attrName>
                                        </p:attrNameLst>
                                      </p:cBhvr>
                                      <p:to>
                                        <p:strVal val="visible"/>
                                      </p:to>
                                    </p:set>
                                    <p:animEffect transition="in" filter="fade">
                                      <p:cBhvr>
                                        <p:cTn id="50" dur="2000"/>
                                        <p:tgtEl>
                                          <p:spTgt spid="45"/>
                                        </p:tgtEl>
                                      </p:cBhvr>
                                    </p:animEffect>
                                    <p:anim calcmode="lin" valueType="num">
                                      <p:cBhvr>
                                        <p:cTn id="51" dur="2000" fill="hold"/>
                                        <p:tgtEl>
                                          <p:spTgt spid="45"/>
                                        </p:tgtEl>
                                        <p:attrNameLst>
                                          <p:attrName>ppt_w</p:attrName>
                                        </p:attrNameLst>
                                      </p:cBhvr>
                                      <p:tavLst>
                                        <p:tav tm="0" fmla="#ppt_w*sin(2.5*pi*$)">
                                          <p:val>
                                            <p:fltVal val="0"/>
                                          </p:val>
                                        </p:tav>
                                        <p:tav tm="100000">
                                          <p:val>
                                            <p:fltVal val="1"/>
                                          </p:val>
                                        </p:tav>
                                      </p:tavLst>
                                    </p:anim>
                                    <p:anim calcmode="lin" valueType="num">
                                      <p:cBhvr>
                                        <p:cTn id="52" dur="2000" fill="hold"/>
                                        <p:tgtEl>
                                          <p:spTgt spid="45"/>
                                        </p:tgtEl>
                                        <p:attrNameLst>
                                          <p:attrName>ppt_h</p:attrName>
                                        </p:attrNameLst>
                                      </p:cBhvr>
                                      <p:tavLst>
                                        <p:tav tm="0">
                                          <p:val>
                                            <p:strVal val="#ppt_h"/>
                                          </p:val>
                                        </p:tav>
                                        <p:tav tm="100000">
                                          <p:val>
                                            <p:strVal val="#ppt_h"/>
                                          </p:val>
                                        </p:tav>
                                      </p:tavLst>
                                    </p:anim>
                                  </p:childTnLst>
                                </p:cTn>
                              </p:par>
                              <p:par>
                                <p:cTn id="53" presetID="45" presetClass="entr" presetSubtype="0" fill="hold" nodeType="withEffect">
                                  <p:stCondLst>
                                    <p:cond delay="0"/>
                                  </p:stCondLst>
                                  <p:childTnLst>
                                    <p:set>
                                      <p:cBhvr>
                                        <p:cTn id="54" dur="1" fill="hold">
                                          <p:stCondLst>
                                            <p:cond delay="0"/>
                                          </p:stCondLst>
                                        </p:cTn>
                                        <p:tgtEl>
                                          <p:spTgt spid="46"/>
                                        </p:tgtEl>
                                        <p:attrNameLst>
                                          <p:attrName>style.visibility</p:attrName>
                                        </p:attrNameLst>
                                      </p:cBhvr>
                                      <p:to>
                                        <p:strVal val="visible"/>
                                      </p:to>
                                    </p:set>
                                    <p:animEffect transition="in" filter="fade">
                                      <p:cBhvr>
                                        <p:cTn id="55" dur="2000"/>
                                        <p:tgtEl>
                                          <p:spTgt spid="46"/>
                                        </p:tgtEl>
                                      </p:cBhvr>
                                    </p:animEffect>
                                    <p:anim calcmode="lin" valueType="num">
                                      <p:cBhvr>
                                        <p:cTn id="56" dur="2000" fill="hold"/>
                                        <p:tgtEl>
                                          <p:spTgt spid="46"/>
                                        </p:tgtEl>
                                        <p:attrNameLst>
                                          <p:attrName>ppt_w</p:attrName>
                                        </p:attrNameLst>
                                      </p:cBhvr>
                                      <p:tavLst>
                                        <p:tav tm="0" fmla="#ppt_w*sin(2.5*pi*$)">
                                          <p:val>
                                            <p:fltVal val="0"/>
                                          </p:val>
                                        </p:tav>
                                        <p:tav tm="100000">
                                          <p:val>
                                            <p:fltVal val="1"/>
                                          </p:val>
                                        </p:tav>
                                      </p:tavLst>
                                    </p:anim>
                                    <p:anim calcmode="lin" valueType="num">
                                      <p:cBhvr>
                                        <p:cTn id="57" dur="2000" fill="hold"/>
                                        <p:tgtEl>
                                          <p:spTgt spid="46"/>
                                        </p:tgtEl>
                                        <p:attrNameLst>
                                          <p:attrName>ppt_h</p:attrName>
                                        </p:attrNameLst>
                                      </p:cBhvr>
                                      <p:tavLst>
                                        <p:tav tm="0">
                                          <p:val>
                                            <p:strVal val="#ppt_h"/>
                                          </p:val>
                                        </p:tav>
                                        <p:tav tm="100000">
                                          <p:val>
                                            <p:strVal val="#ppt_h"/>
                                          </p:val>
                                        </p:tav>
                                      </p:tavLst>
                                    </p:anim>
                                  </p:childTnLst>
                                </p:cTn>
                              </p:par>
                              <p:par>
                                <p:cTn id="58" presetID="45" presetClass="entr" presetSubtype="0" fill="hold" grpId="0" nodeType="withEffect">
                                  <p:stCondLst>
                                    <p:cond delay="0"/>
                                  </p:stCondLst>
                                  <p:childTnLst>
                                    <p:set>
                                      <p:cBhvr>
                                        <p:cTn id="59" dur="1" fill="hold">
                                          <p:stCondLst>
                                            <p:cond delay="0"/>
                                          </p:stCondLst>
                                        </p:cTn>
                                        <p:tgtEl>
                                          <p:spTgt spid="47"/>
                                        </p:tgtEl>
                                        <p:attrNameLst>
                                          <p:attrName>style.visibility</p:attrName>
                                        </p:attrNameLst>
                                      </p:cBhvr>
                                      <p:to>
                                        <p:strVal val="visible"/>
                                      </p:to>
                                    </p:set>
                                    <p:animEffect transition="in" filter="fade">
                                      <p:cBhvr>
                                        <p:cTn id="60" dur="2000"/>
                                        <p:tgtEl>
                                          <p:spTgt spid="47"/>
                                        </p:tgtEl>
                                      </p:cBhvr>
                                    </p:animEffect>
                                    <p:anim calcmode="lin" valueType="num">
                                      <p:cBhvr>
                                        <p:cTn id="61" dur="2000" fill="hold"/>
                                        <p:tgtEl>
                                          <p:spTgt spid="47"/>
                                        </p:tgtEl>
                                        <p:attrNameLst>
                                          <p:attrName>ppt_w</p:attrName>
                                        </p:attrNameLst>
                                      </p:cBhvr>
                                      <p:tavLst>
                                        <p:tav tm="0" fmla="#ppt_w*sin(2.5*pi*$)">
                                          <p:val>
                                            <p:fltVal val="0"/>
                                          </p:val>
                                        </p:tav>
                                        <p:tav tm="100000">
                                          <p:val>
                                            <p:fltVal val="1"/>
                                          </p:val>
                                        </p:tav>
                                      </p:tavLst>
                                    </p:anim>
                                    <p:anim calcmode="lin" valueType="num">
                                      <p:cBhvr>
                                        <p:cTn id="62" dur="2000" fill="hold"/>
                                        <p:tgtEl>
                                          <p:spTgt spid="47"/>
                                        </p:tgtEl>
                                        <p:attrNameLst>
                                          <p:attrName>ppt_h</p:attrName>
                                        </p:attrNameLst>
                                      </p:cBhvr>
                                      <p:tavLst>
                                        <p:tav tm="0">
                                          <p:val>
                                            <p:strVal val="#ppt_h"/>
                                          </p:val>
                                        </p:tav>
                                        <p:tav tm="100000">
                                          <p:val>
                                            <p:strVal val="#ppt_h"/>
                                          </p:val>
                                        </p:tav>
                                      </p:tavLst>
                                    </p:anim>
                                  </p:childTnLst>
                                </p:cTn>
                              </p:par>
                              <p:par>
                                <p:cTn id="63" presetID="45" presetClass="entr" presetSubtype="0" fill="hold" nodeType="withEffect">
                                  <p:stCondLst>
                                    <p:cond delay="0"/>
                                  </p:stCondLst>
                                  <p:childTnLst>
                                    <p:set>
                                      <p:cBhvr>
                                        <p:cTn id="64" dur="1" fill="hold">
                                          <p:stCondLst>
                                            <p:cond delay="0"/>
                                          </p:stCondLst>
                                        </p:cTn>
                                        <p:tgtEl>
                                          <p:spTgt spid="48"/>
                                        </p:tgtEl>
                                        <p:attrNameLst>
                                          <p:attrName>style.visibility</p:attrName>
                                        </p:attrNameLst>
                                      </p:cBhvr>
                                      <p:to>
                                        <p:strVal val="visible"/>
                                      </p:to>
                                    </p:set>
                                    <p:animEffect transition="in" filter="fade">
                                      <p:cBhvr>
                                        <p:cTn id="65" dur="2000"/>
                                        <p:tgtEl>
                                          <p:spTgt spid="48"/>
                                        </p:tgtEl>
                                      </p:cBhvr>
                                    </p:animEffect>
                                    <p:anim calcmode="lin" valueType="num">
                                      <p:cBhvr>
                                        <p:cTn id="66" dur="2000" fill="hold"/>
                                        <p:tgtEl>
                                          <p:spTgt spid="48"/>
                                        </p:tgtEl>
                                        <p:attrNameLst>
                                          <p:attrName>ppt_w</p:attrName>
                                        </p:attrNameLst>
                                      </p:cBhvr>
                                      <p:tavLst>
                                        <p:tav tm="0" fmla="#ppt_w*sin(2.5*pi*$)">
                                          <p:val>
                                            <p:fltVal val="0"/>
                                          </p:val>
                                        </p:tav>
                                        <p:tav tm="100000">
                                          <p:val>
                                            <p:fltVal val="1"/>
                                          </p:val>
                                        </p:tav>
                                      </p:tavLst>
                                    </p:anim>
                                    <p:anim calcmode="lin" valueType="num">
                                      <p:cBhvr>
                                        <p:cTn id="67" dur="2000" fill="hold"/>
                                        <p:tgtEl>
                                          <p:spTgt spid="48"/>
                                        </p:tgtEl>
                                        <p:attrNameLst>
                                          <p:attrName>ppt_h</p:attrName>
                                        </p:attrNameLst>
                                      </p:cBhvr>
                                      <p:tavLst>
                                        <p:tav tm="0">
                                          <p:val>
                                            <p:strVal val="#ppt_h"/>
                                          </p:val>
                                        </p:tav>
                                        <p:tav tm="100000">
                                          <p:val>
                                            <p:strVal val="#ppt_h"/>
                                          </p:val>
                                        </p:tav>
                                      </p:tavLst>
                                    </p:anim>
                                  </p:childTnLst>
                                </p:cTn>
                              </p:par>
                              <p:par>
                                <p:cTn id="68" presetID="45" presetClass="entr" presetSubtype="0" fill="hold" grpId="0" nodeType="withEffect">
                                  <p:stCondLst>
                                    <p:cond delay="0"/>
                                  </p:stCondLst>
                                  <p:childTnLst>
                                    <p:set>
                                      <p:cBhvr>
                                        <p:cTn id="69" dur="1" fill="hold">
                                          <p:stCondLst>
                                            <p:cond delay="0"/>
                                          </p:stCondLst>
                                        </p:cTn>
                                        <p:tgtEl>
                                          <p:spTgt spid="49"/>
                                        </p:tgtEl>
                                        <p:attrNameLst>
                                          <p:attrName>style.visibility</p:attrName>
                                        </p:attrNameLst>
                                      </p:cBhvr>
                                      <p:to>
                                        <p:strVal val="visible"/>
                                      </p:to>
                                    </p:set>
                                    <p:animEffect transition="in" filter="fade">
                                      <p:cBhvr>
                                        <p:cTn id="70" dur="2000"/>
                                        <p:tgtEl>
                                          <p:spTgt spid="49"/>
                                        </p:tgtEl>
                                      </p:cBhvr>
                                    </p:animEffect>
                                    <p:anim calcmode="lin" valueType="num">
                                      <p:cBhvr>
                                        <p:cTn id="71" dur="2000" fill="hold"/>
                                        <p:tgtEl>
                                          <p:spTgt spid="49"/>
                                        </p:tgtEl>
                                        <p:attrNameLst>
                                          <p:attrName>ppt_w</p:attrName>
                                        </p:attrNameLst>
                                      </p:cBhvr>
                                      <p:tavLst>
                                        <p:tav tm="0" fmla="#ppt_w*sin(2.5*pi*$)">
                                          <p:val>
                                            <p:fltVal val="0"/>
                                          </p:val>
                                        </p:tav>
                                        <p:tav tm="100000">
                                          <p:val>
                                            <p:fltVal val="1"/>
                                          </p:val>
                                        </p:tav>
                                      </p:tavLst>
                                    </p:anim>
                                    <p:anim calcmode="lin" valueType="num">
                                      <p:cBhvr>
                                        <p:cTn id="72" dur="2000" fill="hold"/>
                                        <p:tgtEl>
                                          <p:spTgt spid="49"/>
                                        </p:tgtEl>
                                        <p:attrNameLst>
                                          <p:attrName>ppt_h</p:attrName>
                                        </p:attrNameLst>
                                      </p:cBhvr>
                                      <p:tavLst>
                                        <p:tav tm="0">
                                          <p:val>
                                            <p:strVal val="#ppt_h"/>
                                          </p:val>
                                        </p:tav>
                                        <p:tav tm="100000">
                                          <p:val>
                                            <p:strVal val="#ppt_h"/>
                                          </p:val>
                                        </p:tav>
                                      </p:tavLst>
                                    </p:anim>
                                  </p:childTnLst>
                                </p:cTn>
                              </p:par>
                              <p:par>
                                <p:cTn id="73" presetID="45" presetClass="entr" presetSubtype="0"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Effect transition="in" filter="fade">
                                      <p:cBhvr>
                                        <p:cTn id="75" dur="2000"/>
                                        <p:tgtEl>
                                          <p:spTgt spid="38"/>
                                        </p:tgtEl>
                                      </p:cBhvr>
                                    </p:animEffect>
                                    <p:anim calcmode="lin" valueType="num">
                                      <p:cBhvr>
                                        <p:cTn id="76" dur="2000" fill="hold"/>
                                        <p:tgtEl>
                                          <p:spTgt spid="38"/>
                                        </p:tgtEl>
                                        <p:attrNameLst>
                                          <p:attrName>ppt_w</p:attrName>
                                        </p:attrNameLst>
                                      </p:cBhvr>
                                      <p:tavLst>
                                        <p:tav tm="0" fmla="#ppt_w*sin(2.5*pi*$)">
                                          <p:val>
                                            <p:fltVal val="0"/>
                                          </p:val>
                                        </p:tav>
                                        <p:tav tm="100000">
                                          <p:val>
                                            <p:fltVal val="1"/>
                                          </p:val>
                                        </p:tav>
                                      </p:tavLst>
                                    </p:anim>
                                    <p:anim calcmode="lin" valueType="num">
                                      <p:cBhvr>
                                        <p:cTn id="77" dur="2000" fill="hold"/>
                                        <p:tgtEl>
                                          <p:spTgt spid="38"/>
                                        </p:tgtEl>
                                        <p:attrNameLst>
                                          <p:attrName>ppt_h</p:attrName>
                                        </p:attrNameLst>
                                      </p:cBhvr>
                                      <p:tavLst>
                                        <p:tav tm="0">
                                          <p:val>
                                            <p:strVal val="#ppt_h"/>
                                          </p:val>
                                        </p:tav>
                                        <p:tav tm="100000">
                                          <p:val>
                                            <p:strVal val="#ppt_h"/>
                                          </p:val>
                                        </p:tav>
                                      </p:tavLst>
                                    </p:anim>
                                  </p:childTnLst>
                                </p:cTn>
                              </p:par>
                              <p:par>
                                <p:cTn id="78" presetID="45" presetClass="entr" presetSubtype="0" fill="hold" grpId="0" nodeType="withEffect">
                                  <p:stCondLst>
                                    <p:cond delay="0"/>
                                  </p:stCondLst>
                                  <p:childTnLst>
                                    <p:set>
                                      <p:cBhvr>
                                        <p:cTn id="79" dur="1" fill="hold">
                                          <p:stCondLst>
                                            <p:cond delay="0"/>
                                          </p:stCondLst>
                                        </p:cTn>
                                        <p:tgtEl>
                                          <p:spTgt spid="39"/>
                                        </p:tgtEl>
                                        <p:attrNameLst>
                                          <p:attrName>style.visibility</p:attrName>
                                        </p:attrNameLst>
                                      </p:cBhvr>
                                      <p:to>
                                        <p:strVal val="visible"/>
                                      </p:to>
                                    </p:set>
                                    <p:animEffect transition="in" filter="fade">
                                      <p:cBhvr>
                                        <p:cTn id="80" dur="2000"/>
                                        <p:tgtEl>
                                          <p:spTgt spid="39"/>
                                        </p:tgtEl>
                                      </p:cBhvr>
                                    </p:animEffect>
                                    <p:anim calcmode="lin" valueType="num">
                                      <p:cBhvr>
                                        <p:cTn id="81" dur="2000" fill="hold"/>
                                        <p:tgtEl>
                                          <p:spTgt spid="39"/>
                                        </p:tgtEl>
                                        <p:attrNameLst>
                                          <p:attrName>ppt_w</p:attrName>
                                        </p:attrNameLst>
                                      </p:cBhvr>
                                      <p:tavLst>
                                        <p:tav tm="0" fmla="#ppt_w*sin(2.5*pi*$)">
                                          <p:val>
                                            <p:fltVal val="0"/>
                                          </p:val>
                                        </p:tav>
                                        <p:tav tm="100000">
                                          <p:val>
                                            <p:fltVal val="1"/>
                                          </p:val>
                                        </p:tav>
                                      </p:tavLst>
                                    </p:anim>
                                    <p:anim calcmode="lin" valueType="num">
                                      <p:cBhvr>
                                        <p:cTn id="82" dur="2000" fill="hold"/>
                                        <p:tgtEl>
                                          <p:spTgt spid="39"/>
                                        </p:tgtEl>
                                        <p:attrNameLst>
                                          <p:attrName>ppt_h</p:attrName>
                                        </p:attrNameLst>
                                      </p:cBhvr>
                                      <p:tavLst>
                                        <p:tav tm="0">
                                          <p:val>
                                            <p:strVal val="#ppt_h"/>
                                          </p:val>
                                        </p:tav>
                                        <p:tav tm="100000">
                                          <p:val>
                                            <p:strVal val="#ppt_h"/>
                                          </p:val>
                                        </p:tav>
                                      </p:tavLst>
                                    </p:anim>
                                  </p:childTnLst>
                                </p:cTn>
                              </p:par>
                              <p:par>
                                <p:cTn id="83" presetID="45" presetClass="entr" presetSubtype="0" fill="hold" nodeType="withEffect">
                                  <p:stCondLst>
                                    <p:cond delay="0"/>
                                  </p:stCondLst>
                                  <p:childTnLst>
                                    <p:set>
                                      <p:cBhvr>
                                        <p:cTn id="84" dur="1" fill="hold">
                                          <p:stCondLst>
                                            <p:cond delay="0"/>
                                          </p:stCondLst>
                                        </p:cTn>
                                        <p:tgtEl>
                                          <p:spTgt spid="40"/>
                                        </p:tgtEl>
                                        <p:attrNameLst>
                                          <p:attrName>style.visibility</p:attrName>
                                        </p:attrNameLst>
                                      </p:cBhvr>
                                      <p:to>
                                        <p:strVal val="visible"/>
                                      </p:to>
                                    </p:set>
                                    <p:animEffect transition="in" filter="fade">
                                      <p:cBhvr>
                                        <p:cTn id="85" dur="2000"/>
                                        <p:tgtEl>
                                          <p:spTgt spid="40"/>
                                        </p:tgtEl>
                                      </p:cBhvr>
                                    </p:animEffect>
                                    <p:anim calcmode="lin" valueType="num">
                                      <p:cBhvr>
                                        <p:cTn id="86" dur="2000" fill="hold"/>
                                        <p:tgtEl>
                                          <p:spTgt spid="40"/>
                                        </p:tgtEl>
                                        <p:attrNameLst>
                                          <p:attrName>ppt_w</p:attrName>
                                        </p:attrNameLst>
                                      </p:cBhvr>
                                      <p:tavLst>
                                        <p:tav tm="0" fmla="#ppt_w*sin(2.5*pi*$)">
                                          <p:val>
                                            <p:fltVal val="0"/>
                                          </p:val>
                                        </p:tav>
                                        <p:tav tm="100000">
                                          <p:val>
                                            <p:fltVal val="1"/>
                                          </p:val>
                                        </p:tav>
                                      </p:tavLst>
                                    </p:anim>
                                    <p:anim calcmode="lin" valueType="num">
                                      <p:cBhvr>
                                        <p:cTn id="87" dur="2000" fill="hold"/>
                                        <p:tgtEl>
                                          <p:spTgt spid="40"/>
                                        </p:tgtEl>
                                        <p:attrNameLst>
                                          <p:attrName>ppt_h</p:attrName>
                                        </p:attrNameLst>
                                      </p:cBhvr>
                                      <p:tavLst>
                                        <p:tav tm="0">
                                          <p:val>
                                            <p:strVal val="#ppt_h"/>
                                          </p:val>
                                        </p:tav>
                                        <p:tav tm="100000">
                                          <p:val>
                                            <p:strVal val="#ppt_h"/>
                                          </p:val>
                                        </p:tav>
                                      </p:tavLst>
                                    </p:anim>
                                  </p:childTnLst>
                                </p:cTn>
                              </p:par>
                              <p:par>
                                <p:cTn id="88" presetID="45" presetClass="entr" presetSubtype="0" fill="hold" grpId="0" nodeType="withEffect">
                                  <p:stCondLst>
                                    <p:cond delay="0"/>
                                  </p:stCondLst>
                                  <p:childTnLst>
                                    <p:set>
                                      <p:cBhvr>
                                        <p:cTn id="89" dur="1" fill="hold">
                                          <p:stCondLst>
                                            <p:cond delay="0"/>
                                          </p:stCondLst>
                                        </p:cTn>
                                        <p:tgtEl>
                                          <p:spTgt spid="41"/>
                                        </p:tgtEl>
                                        <p:attrNameLst>
                                          <p:attrName>style.visibility</p:attrName>
                                        </p:attrNameLst>
                                      </p:cBhvr>
                                      <p:to>
                                        <p:strVal val="visible"/>
                                      </p:to>
                                    </p:set>
                                    <p:animEffect transition="in" filter="fade">
                                      <p:cBhvr>
                                        <p:cTn id="90" dur="2000"/>
                                        <p:tgtEl>
                                          <p:spTgt spid="41"/>
                                        </p:tgtEl>
                                      </p:cBhvr>
                                    </p:animEffect>
                                    <p:anim calcmode="lin" valueType="num">
                                      <p:cBhvr>
                                        <p:cTn id="91" dur="2000" fill="hold"/>
                                        <p:tgtEl>
                                          <p:spTgt spid="41"/>
                                        </p:tgtEl>
                                        <p:attrNameLst>
                                          <p:attrName>ppt_w</p:attrName>
                                        </p:attrNameLst>
                                      </p:cBhvr>
                                      <p:tavLst>
                                        <p:tav tm="0" fmla="#ppt_w*sin(2.5*pi*$)">
                                          <p:val>
                                            <p:fltVal val="0"/>
                                          </p:val>
                                        </p:tav>
                                        <p:tav tm="100000">
                                          <p:val>
                                            <p:fltVal val="1"/>
                                          </p:val>
                                        </p:tav>
                                      </p:tavLst>
                                    </p:anim>
                                    <p:anim calcmode="lin" valueType="num">
                                      <p:cBhvr>
                                        <p:cTn id="92" dur="2000" fill="hold"/>
                                        <p:tgtEl>
                                          <p:spTgt spid="41"/>
                                        </p:tgtEl>
                                        <p:attrNameLst>
                                          <p:attrName>ppt_h</p:attrName>
                                        </p:attrNameLst>
                                      </p:cBhvr>
                                      <p:tavLst>
                                        <p:tav tm="0">
                                          <p:val>
                                            <p:strVal val="#ppt_h"/>
                                          </p:val>
                                        </p:tav>
                                        <p:tav tm="100000">
                                          <p:val>
                                            <p:strVal val="#ppt_h"/>
                                          </p:val>
                                        </p:tav>
                                      </p:tavLst>
                                    </p:anim>
                                  </p:childTnLst>
                                </p:cTn>
                              </p:par>
                              <p:par>
                                <p:cTn id="93" presetID="45" presetClass="entr" presetSubtype="0" fill="hold"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fade">
                                      <p:cBhvr>
                                        <p:cTn id="95" dur="2000"/>
                                        <p:tgtEl>
                                          <p:spTgt spid="42"/>
                                        </p:tgtEl>
                                      </p:cBhvr>
                                    </p:animEffect>
                                    <p:anim calcmode="lin" valueType="num">
                                      <p:cBhvr>
                                        <p:cTn id="96" dur="2000" fill="hold"/>
                                        <p:tgtEl>
                                          <p:spTgt spid="42"/>
                                        </p:tgtEl>
                                        <p:attrNameLst>
                                          <p:attrName>ppt_w</p:attrName>
                                        </p:attrNameLst>
                                      </p:cBhvr>
                                      <p:tavLst>
                                        <p:tav tm="0" fmla="#ppt_w*sin(2.5*pi*$)">
                                          <p:val>
                                            <p:fltVal val="0"/>
                                          </p:val>
                                        </p:tav>
                                        <p:tav tm="100000">
                                          <p:val>
                                            <p:fltVal val="1"/>
                                          </p:val>
                                        </p:tav>
                                      </p:tavLst>
                                    </p:anim>
                                    <p:anim calcmode="lin" valueType="num">
                                      <p:cBhvr>
                                        <p:cTn id="97" dur="2000" fill="hold"/>
                                        <p:tgtEl>
                                          <p:spTgt spid="42"/>
                                        </p:tgtEl>
                                        <p:attrNameLst>
                                          <p:attrName>ppt_h</p:attrName>
                                        </p:attrNameLst>
                                      </p:cBhvr>
                                      <p:tavLst>
                                        <p:tav tm="0">
                                          <p:val>
                                            <p:strVal val="#ppt_h"/>
                                          </p:val>
                                        </p:tav>
                                        <p:tav tm="100000">
                                          <p:val>
                                            <p:strVal val="#ppt_h"/>
                                          </p:val>
                                        </p:tav>
                                      </p:tavLst>
                                    </p:anim>
                                  </p:childTnLst>
                                </p:cTn>
                              </p:par>
                              <p:par>
                                <p:cTn id="98" presetID="45"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fade">
                                      <p:cBhvr>
                                        <p:cTn id="100" dur="2000"/>
                                        <p:tgtEl>
                                          <p:spTgt spid="43"/>
                                        </p:tgtEl>
                                      </p:cBhvr>
                                    </p:animEffect>
                                    <p:anim calcmode="lin" valueType="num">
                                      <p:cBhvr>
                                        <p:cTn id="101" dur="2000" fill="hold"/>
                                        <p:tgtEl>
                                          <p:spTgt spid="43"/>
                                        </p:tgtEl>
                                        <p:attrNameLst>
                                          <p:attrName>ppt_w</p:attrName>
                                        </p:attrNameLst>
                                      </p:cBhvr>
                                      <p:tavLst>
                                        <p:tav tm="0" fmla="#ppt_w*sin(2.5*pi*$)">
                                          <p:val>
                                            <p:fltVal val="0"/>
                                          </p:val>
                                        </p:tav>
                                        <p:tav tm="100000">
                                          <p:val>
                                            <p:fltVal val="1"/>
                                          </p:val>
                                        </p:tav>
                                      </p:tavLst>
                                    </p:anim>
                                    <p:anim calcmode="lin" valueType="num">
                                      <p:cBhvr>
                                        <p:cTn id="102" dur="2000" fill="hold"/>
                                        <p:tgtEl>
                                          <p:spTgt spid="43"/>
                                        </p:tgtEl>
                                        <p:attrNameLst>
                                          <p:attrName>ppt_h</p:attrName>
                                        </p:attrNameLst>
                                      </p:cBhvr>
                                      <p:tavLst>
                                        <p:tav tm="0">
                                          <p:val>
                                            <p:strVal val="#ppt_h"/>
                                          </p:val>
                                        </p:tav>
                                        <p:tav tm="100000">
                                          <p:val>
                                            <p:strVal val="#ppt_h"/>
                                          </p:val>
                                        </p:tav>
                                      </p:tavLst>
                                    </p:anim>
                                  </p:childTnLst>
                                </p:cTn>
                              </p:par>
                              <p:par>
                                <p:cTn id="103" presetID="45" presetClass="entr" presetSubtype="0" fill="hold" nodeType="withEffect">
                                  <p:stCondLst>
                                    <p:cond delay="0"/>
                                  </p:stCondLst>
                                  <p:childTnLst>
                                    <p:set>
                                      <p:cBhvr>
                                        <p:cTn id="104" dur="1" fill="hold">
                                          <p:stCondLst>
                                            <p:cond delay="0"/>
                                          </p:stCondLst>
                                        </p:cTn>
                                        <p:tgtEl>
                                          <p:spTgt spid="50"/>
                                        </p:tgtEl>
                                        <p:attrNameLst>
                                          <p:attrName>style.visibility</p:attrName>
                                        </p:attrNameLst>
                                      </p:cBhvr>
                                      <p:to>
                                        <p:strVal val="visible"/>
                                      </p:to>
                                    </p:set>
                                    <p:animEffect transition="in" filter="fade">
                                      <p:cBhvr>
                                        <p:cTn id="105" dur="2000"/>
                                        <p:tgtEl>
                                          <p:spTgt spid="50"/>
                                        </p:tgtEl>
                                      </p:cBhvr>
                                    </p:animEffect>
                                    <p:anim calcmode="lin" valueType="num">
                                      <p:cBhvr>
                                        <p:cTn id="106" dur="2000" fill="hold"/>
                                        <p:tgtEl>
                                          <p:spTgt spid="50"/>
                                        </p:tgtEl>
                                        <p:attrNameLst>
                                          <p:attrName>ppt_w</p:attrName>
                                        </p:attrNameLst>
                                      </p:cBhvr>
                                      <p:tavLst>
                                        <p:tav tm="0" fmla="#ppt_w*sin(2.5*pi*$)">
                                          <p:val>
                                            <p:fltVal val="0"/>
                                          </p:val>
                                        </p:tav>
                                        <p:tav tm="100000">
                                          <p:val>
                                            <p:fltVal val="1"/>
                                          </p:val>
                                        </p:tav>
                                      </p:tavLst>
                                    </p:anim>
                                    <p:anim calcmode="lin" valueType="num">
                                      <p:cBhvr>
                                        <p:cTn id="107" dur="2000" fill="hold"/>
                                        <p:tgtEl>
                                          <p:spTgt spid="50"/>
                                        </p:tgtEl>
                                        <p:attrNameLst>
                                          <p:attrName>ppt_h</p:attrName>
                                        </p:attrNameLst>
                                      </p:cBhvr>
                                      <p:tavLst>
                                        <p:tav tm="0">
                                          <p:val>
                                            <p:strVal val="#ppt_h"/>
                                          </p:val>
                                        </p:tav>
                                        <p:tav tm="100000">
                                          <p:val>
                                            <p:strVal val="#ppt_h"/>
                                          </p:val>
                                        </p:tav>
                                      </p:tavLst>
                                    </p:anim>
                                  </p:childTnLst>
                                </p:cTn>
                              </p:par>
                              <p:par>
                                <p:cTn id="108" presetID="45" presetClass="entr" presetSubtype="0" fill="hold" grpId="0" nodeType="withEffect">
                                  <p:stCondLst>
                                    <p:cond delay="0"/>
                                  </p:stCondLst>
                                  <p:childTnLst>
                                    <p:set>
                                      <p:cBhvr>
                                        <p:cTn id="109" dur="1" fill="hold">
                                          <p:stCondLst>
                                            <p:cond delay="0"/>
                                          </p:stCondLst>
                                        </p:cTn>
                                        <p:tgtEl>
                                          <p:spTgt spid="51"/>
                                        </p:tgtEl>
                                        <p:attrNameLst>
                                          <p:attrName>style.visibility</p:attrName>
                                        </p:attrNameLst>
                                      </p:cBhvr>
                                      <p:to>
                                        <p:strVal val="visible"/>
                                      </p:to>
                                    </p:set>
                                    <p:animEffect transition="in" filter="fade">
                                      <p:cBhvr>
                                        <p:cTn id="110" dur="2000"/>
                                        <p:tgtEl>
                                          <p:spTgt spid="51"/>
                                        </p:tgtEl>
                                      </p:cBhvr>
                                    </p:animEffect>
                                    <p:anim calcmode="lin" valueType="num">
                                      <p:cBhvr>
                                        <p:cTn id="111" dur="2000" fill="hold"/>
                                        <p:tgtEl>
                                          <p:spTgt spid="51"/>
                                        </p:tgtEl>
                                        <p:attrNameLst>
                                          <p:attrName>ppt_w</p:attrName>
                                        </p:attrNameLst>
                                      </p:cBhvr>
                                      <p:tavLst>
                                        <p:tav tm="0" fmla="#ppt_w*sin(2.5*pi*$)">
                                          <p:val>
                                            <p:fltVal val="0"/>
                                          </p:val>
                                        </p:tav>
                                        <p:tav tm="100000">
                                          <p:val>
                                            <p:fltVal val="1"/>
                                          </p:val>
                                        </p:tav>
                                      </p:tavLst>
                                    </p:anim>
                                    <p:anim calcmode="lin" valueType="num">
                                      <p:cBhvr>
                                        <p:cTn id="112" dur="2000" fill="hold"/>
                                        <p:tgtEl>
                                          <p:spTgt spid="51"/>
                                        </p:tgtEl>
                                        <p:attrNameLst>
                                          <p:attrName>ppt_h</p:attrName>
                                        </p:attrNameLst>
                                      </p:cBhvr>
                                      <p:tavLst>
                                        <p:tav tm="0">
                                          <p:val>
                                            <p:strVal val="#ppt_h"/>
                                          </p:val>
                                        </p:tav>
                                        <p:tav tm="100000">
                                          <p:val>
                                            <p:strVal val="#ppt_h"/>
                                          </p:val>
                                        </p:tav>
                                      </p:tavLst>
                                    </p:anim>
                                  </p:childTnLst>
                                </p:cTn>
                              </p:par>
                              <p:par>
                                <p:cTn id="113" presetID="45" presetClass="entr" presetSubtype="0" fill="hold" nodeType="withEffect">
                                  <p:stCondLst>
                                    <p:cond delay="0"/>
                                  </p:stCondLst>
                                  <p:childTnLst>
                                    <p:set>
                                      <p:cBhvr>
                                        <p:cTn id="114" dur="1" fill="hold">
                                          <p:stCondLst>
                                            <p:cond delay="0"/>
                                          </p:stCondLst>
                                        </p:cTn>
                                        <p:tgtEl>
                                          <p:spTgt spid="52"/>
                                        </p:tgtEl>
                                        <p:attrNameLst>
                                          <p:attrName>style.visibility</p:attrName>
                                        </p:attrNameLst>
                                      </p:cBhvr>
                                      <p:to>
                                        <p:strVal val="visible"/>
                                      </p:to>
                                    </p:set>
                                    <p:animEffect transition="in" filter="fade">
                                      <p:cBhvr>
                                        <p:cTn id="115" dur="2000"/>
                                        <p:tgtEl>
                                          <p:spTgt spid="52"/>
                                        </p:tgtEl>
                                      </p:cBhvr>
                                    </p:animEffect>
                                    <p:anim calcmode="lin" valueType="num">
                                      <p:cBhvr>
                                        <p:cTn id="116" dur="2000" fill="hold"/>
                                        <p:tgtEl>
                                          <p:spTgt spid="52"/>
                                        </p:tgtEl>
                                        <p:attrNameLst>
                                          <p:attrName>ppt_w</p:attrName>
                                        </p:attrNameLst>
                                      </p:cBhvr>
                                      <p:tavLst>
                                        <p:tav tm="0" fmla="#ppt_w*sin(2.5*pi*$)">
                                          <p:val>
                                            <p:fltVal val="0"/>
                                          </p:val>
                                        </p:tav>
                                        <p:tav tm="100000">
                                          <p:val>
                                            <p:fltVal val="1"/>
                                          </p:val>
                                        </p:tav>
                                      </p:tavLst>
                                    </p:anim>
                                    <p:anim calcmode="lin" valueType="num">
                                      <p:cBhvr>
                                        <p:cTn id="117" dur="2000" fill="hold"/>
                                        <p:tgtEl>
                                          <p:spTgt spid="52"/>
                                        </p:tgtEl>
                                        <p:attrNameLst>
                                          <p:attrName>ppt_h</p:attrName>
                                        </p:attrNameLst>
                                      </p:cBhvr>
                                      <p:tavLst>
                                        <p:tav tm="0">
                                          <p:val>
                                            <p:strVal val="#ppt_h"/>
                                          </p:val>
                                        </p:tav>
                                        <p:tav tm="100000">
                                          <p:val>
                                            <p:strVal val="#ppt_h"/>
                                          </p:val>
                                        </p:tav>
                                      </p:tavLst>
                                    </p:anim>
                                  </p:childTnLst>
                                </p:cTn>
                              </p:par>
                              <p:par>
                                <p:cTn id="118" presetID="45" presetClass="entr" presetSubtype="0" fill="hold" grpId="0" nodeType="withEffect">
                                  <p:stCondLst>
                                    <p:cond delay="0"/>
                                  </p:stCondLst>
                                  <p:childTnLst>
                                    <p:set>
                                      <p:cBhvr>
                                        <p:cTn id="119" dur="1" fill="hold">
                                          <p:stCondLst>
                                            <p:cond delay="0"/>
                                          </p:stCondLst>
                                        </p:cTn>
                                        <p:tgtEl>
                                          <p:spTgt spid="53"/>
                                        </p:tgtEl>
                                        <p:attrNameLst>
                                          <p:attrName>style.visibility</p:attrName>
                                        </p:attrNameLst>
                                      </p:cBhvr>
                                      <p:to>
                                        <p:strVal val="visible"/>
                                      </p:to>
                                    </p:set>
                                    <p:animEffect transition="in" filter="fade">
                                      <p:cBhvr>
                                        <p:cTn id="120" dur="2000"/>
                                        <p:tgtEl>
                                          <p:spTgt spid="53"/>
                                        </p:tgtEl>
                                      </p:cBhvr>
                                    </p:animEffect>
                                    <p:anim calcmode="lin" valueType="num">
                                      <p:cBhvr>
                                        <p:cTn id="121" dur="2000" fill="hold"/>
                                        <p:tgtEl>
                                          <p:spTgt spid="53"/>
                                        </p:tgtEl>
                                        <p:attrNameLst>
                                          <p:attrName>ppt_w</p:attrName>
                                        </p:attrNameLst>
                                      </p:cBhvr>
                                      <p:tavLst>
                                        <p:tav tm="0" fmla="#ppt_w*sin(2.5*pi*$)">
                                          <p:val>
                                            <p:fltVal val="0"/>
                                          </p:val>
                                        </p:tav>
                                        <p:tav tm="100000">
                                          <p:val>
                                            <p:fltVal val="1"/>
                                          </p:val>
                                        </p:tav>
                                      </p:tavLst>
                                    </p:anim>
                                    <p:anim calcmode="lin" valueType="num">
                                      <p:cBhvr>
                                        <p:cTn id="122" dur="2000" fill="hold"/>
                                        <p:tgtEl>
                                          <p:spTgt spid="53"/>
                                        </p:tgtEl>
                                        <p:attrNameLst>
                                          <p:attrName>ppt_h</p:attrName>
                                        </p:attrNameLst>
                                      </p:cBhvr>
                                      <p:tavLst>
                                        <p:tav tm="0">
                                          <p:val>
                                            <p:strVal val="#ppt_h"/>
                                          </p:val>
                                        </p:tav>
                                        <p:tav tm="100000">
                                          <p:val>
                                            <p:strVal val="#ppt_h"/>
                                          </p:val>
                                        </p:tav>
                                      </p:tavLst>
                                    </p:anim>
                                  </p:childTnLst>
                                </p:cTn>
                              </p:par>
                              <p:par>
                                <p:cTn id="123" presetID="45" presetClass="entr" presetSubtype="0" fill="hold" nodeType="withEffect">
                                  <p:stCondLst>
                                    <p:cond delay="0"/>
                                  </p:stCondLst>
                                  <p:childTnLst>
                                    <p:set>
                                      <p:cBhvr>
                                        <p:cTn id="124" dur="1" fill="hold">
                                          <p:stCondLst>
                                            <p:cond delay="0"/>
                                          </p:stCondLst>
                                        </p:cTn>
                                        <p:tgtEl>
                                          <p:spTgt spid="54"/>
                                        </p:tgtEl>
                                        <p:attrNameLst>
                                          <p:attrName>style.visibility</p:attrName>
                                        </p:attrNameLst>
                                      </p:cBhvr>
                                      <p:to>
                                        <p:strVal val="visible"/>
                                      </p:to>
                                    </p:set>
                                    <p:animEffect transition="in" filter="fade">
                                      <p:cBhvr>
                                        <p:cTn id="125" dur="2000"/>
                                        <p:tgtEl>
                                          <p:spTgt spid="54"/>
                                        </p:tgtEl>
                                      </p:cBhvr>
                                    </p:animEffect>
                                    <p:anim calcmode="lin" valueType="num">
                                      <p:cBhvr>
                                        <p:cTn id="126" dur="2000" fill="hold"/>
                                        <p:tgtEl>
                                          <p:spTgt spid="54"/>
                                        </p:tgtEl>
                                        <p:attrNameLst>
                                          <p:attrName>ppt_w</p:attrName>
                                        </p:attrNameLst>
                                      </p:cBhvr>
                                      <p:tavLst>
                                        <p:tav tm="0" fmla="#ppt_w*sin(2.5*pi*$)">
                                          <p:val>
                                            <p:fltVal val="0"/>
                                          </p:val>
                                        </p:tav>
                                        <p:tav tm="100000">
                                          <p:val>
                                            <p:fltVal val="1"/>
                                          </p:val>
                                        </p:tav>
                                      </p:tavLst>
                                    </p:anim>
                                    <p:anim calcmode="lin" valueType="num">
                                      <p:cBhvr>
                                        <p:cTn id="127" dur="2000" fill="hold"/>
                                        <p:tgtEl>
                                          <p:spTgt spid="54"/>
                                        </p:tgtEl>
                                        <p:attrNameLst>
                                          <p:attrName>ppt_h</p:attrName>
                                        </p:attrNameLst>
                                      </p:cBhvr>
                                      <p:tavLst>
                                        <p:tav tm="0">
                                          <p:val>
                                            <p:strVal val="#ppt_h"/>
                                          </p:val>
                                        </p:tav>
                                        <p:tav tm="100000">
                                          <p:val>
                                            <p:strVal val="#ppt_h"/>
                                          </p:val>
                                        </p:tav>
                                      </p:tavLst>
                                    </p:anim>
                                  </p:childTnLst>
                                </p:cTn>
                              </p:par>
                              <p:par>
                                <p:cTn id="128" presetID="45" presetClass="entr" presetSubtype="0" fill="hold" grpId="0" nodeType="withEffect">
                                  <p:stCondLst>
                                    <p:cond delay="0"/>
                                  </p:stCondLst>
                                  <p:childTnLst>
                                    <p:set>
                                      <p:cBhvr>
                                        <p:cTn id="129" dur="1" fill="hold">
                                          <p:stCondLst>
                                            <p:cond delay="0"/>
                                          </p:stCondLst>
                                        </p:cTn>
                                        <p:tgtEl>
                                          <p:spTgt spid="55"/>
                                        </p:tgtEl>
                                        <p:attrNameLst>
                                          <p:attrName>style.visibility</p:attrName>
                                        </p:attrNameLst>
                                      </p:cBhvr>
                                      <p:to>
                                        <p:strVal val="visible"/>
                                      </p:to>
                                    </p:set>
                                    <p:animEffect transition="in" filter="fade">
                                      <p:cBhvr>
                                        <p:cTn id="130" dur="2000"/>
                                        <p:tgtEl>
                                          <p:spTgt spid="55"/>
                                        </p:tgtEl>
                                      </p:cBhvr>
                                    </p:animEffect>
                                    <p:anim calcmode="lin" valueType="num">
                                      <p:cBhvr>
                                        <p:cTn id="131" dur="2000" fill="hold"/>
                                        <p:tgtEl>
                                          <p:spTgt spid="55"/>
                                        </p:tgtEl>
                                        <p:attrNameLst>
                                          <p:attrName>ppt_w</p:attrName>
                                        </p:attrNameLst>
                                      </p:cBhvr>
                                      <p:tavLst>
                                        <p:tav tm="0" fmla="#ppt_w*sin(2.5*pi*$)">
                                          <p:val>
                                            <p:fltVal val="0"/>
                                          </p:val>
                                        </p:tav>
                                        <p:tav tm="100000">
                                          <p:val>
                                            <p:fltVal val="1"/>
                                          </p:val>
                                        </p:tav>
                                      </p:tavLst>
                                    </p:anim>
                                    <p:anim calcmode="lin" valueType="num">
                                      <p:cBhvr>
                                        <p:cTn id="132" dur="2000" fill="hold"/>
                                        <p:tgtEl>
                                          <p:spTgt spid="5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5" grpId="0"/>
      <p:bldP spid="37" grpId="0"/>
      <p:bldP spid="39" grpId="0"/>
      <p:bldP spid="41" grpId="0"/>
      <p:bldP spid="43" grpId="0"/>
      <p:bldP spid="45" grpId="0"/>
      <p:bldP spid="47" grpId="0"/>
      <p:bldP spid="49" grpId="0"/>
      <p:bldP spid="51" grpId="0"/>
      <p:bldP spid="53" grpId="0"/>
      <p:bldP spid="55"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487355" y="0"/>
            <a:ext cx="10677378" cy="6858000"/>
            <a:chOff x="0" y="0"/>
            <a:chExt cx="10677378" cy="6858000"/>
          </a:xfrm>
        </p:grpSpPr>
        <p:sp>
          <p:nvSpPr>
            <p:cNvPr id="4" name="Rectangle 3"/>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7F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accomplishments</a:t>
              </a:r>
              <a:endParaRPr lang="en-US" b="1" dirty="0">
                <a:solidFill>
                  <a:schemeClr val="bg1"/>
                </a:solidFill>
                <a:latin typeface="Tw Cen MT" panose="020B0602020104020603"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16200000">
              <a:off x="9620111" y="3074031"/>
              <a:ext cx="794583" cy="794583"/>
            </a:xfrm>
            <a:prstGeom prst="rect">
              <a:avLst/>
            </a:prstGeom>
          </p:spPr>
        </p:pic>
      </p:grpSp>
      <p:grpSp>
        <p:nvGrpSpPr>
          <p:cNvPr id="14" name="Group 13"/>
          <p:cNvGrpSpPr/>
          <p:nvPr/>
        </p:nvGrpSpPr>
        <p:grpSpPr>
          <a:xfrm>
            <a:off x="1065665" y="0"/>
            <a:ext cx="10677378" cy="6858000"/>
            <a:chOff x="0" y="0"/>
            <a:chExt cx="10677378" cy="6858000"/>
          </a:xfrm>
        </p:grpSpPr>
        <p:sp>
          <p:nvSpPr>
            <p:cNvPr id="15" name="Rectangle 1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Competencies</a:t>
              </a:r>
              <a:endParaRPr lang="en-US" b="1" dirty="0">
                <a:solidFill>
                  <a:schemeClr val="bg1"/>
                </a:solidFill>
                <a:latin typeface="Tw Cen MT" panose="020B0602020104020603" pitchFamily="34" charset="0"/>
              </a:endParaRPr>
            </a:p>
          </p:txBody>
        </p:sp>
        <p:pic>
          <p:nvPicPr>
            <p:cNvPr id="18" name="Picture 1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9874880" y="3140292"/>
              <a:ext cx="577415" cy="577415"/>
            </a:xfrm>
            <a:prstGeom prst="rect">
              <a:avLst/>
            </a:prstGeom>
          </p:spPr>
        </p:pic>
      </p:grpSp>
      <p:grpSp>
        <p:nvGrpSpPr>
          <p:cNvPr id="19" name="Group 18"/>
          <p:cNvGrpSpPr/>
          <p:nvPr/>
        </p:nvGrpSpPr>
        <p:grpSpPr>
          <a:xfrm>
            <a:off x="551874" y="-1"/>
            <a:ext cx="10677378" cy="6858000"/>
            <a:chOff x="0" y="0"/>
            <a:chExt cx="10677378" cy="6858000"/>
          </a:xfrm>
        </p:grpSpPr>
        <p:sp>
          <p:nvSpPr>
            <p:cNvPr id="20" name="Rectangle 1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publications</a:t>
              </a:r>
              <a:endParaRPr lang="en-US" b="1" dirty="0">
                <a:solidFill>
                  <a:schemeClr val="bg1"/>
                </a:solidFill>
                <a:latin typeface="Tw Cen MT" panose="020B0602020104020603" pitchFamily="34" charset="0"/>
              </a:endParaRPr>
            </a:p>
          </p:txBody>
        </p:sp>
        <p:pic>
          <p:nvPicPr>
            <p:cNvPr id="23" name="Picture 22"/>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9251" y="3175781"/>
              <a:ext cx="506437" cy="506437"/>
            </a:xfrm>
            <a:prstGeom prst="rect">
              <a:avLst/>
            </a:prstGeom>
          </p:spPr>
        </p:pic>
      </p:grpSp>
      <p:grpSp>
        <p:nvGrpSpPr>
          <p:cNvPr id="24" name="Group 23"/>
          <p:cNvGrpSpPr/>
          <p:nvPr/>
        </p:nvGrpSpPr>
        <p:grpSpPr>
          <a:xfrm>
            <a:off x="44767" y="-2"/>
            <a:ext cx="10677378" cy="6858000"/>
            <a:chOff x="0" y="0"/>
            <a:chExt cx="10677378" cy="6858000"/>
          </a:xfrm>
        </p:grpSpPr>
        <p:sp>
          <p:nvSpPr>
            <p:cNvPr id="25" name="Rectangle 2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about</a:t>
              </a:r>
              <a:endParaRPr lang="en-US" b="1" dirty="0">
                <a:solidFill>
                  <a:schemeClr val="bg1"/>
                </a:solidFill>
                <a:latin typeface="Tw Cen MT" panose="020B0602020104020603" pitchFamily="34" charset="0"/>
              </a:endParaRPr>
            </a:p>
          </p:txBody>
        </p:sp>
        <p:pic>
          <p:nvPicPr>
            <p:cNvPr id="28" name="Picture 2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9852956" y="3202116"/>
              <a:ext cx="453768" cy="453768"/>
            </a:xfrm>
            <a:prstGeom prst="rect">
              <a:avLst/>
            </a:prstGeom>
          </p:spPr>
        </p:pic>
      </p:grpSp>
      <p:grpSp>
        <p:nvGrpSpPr>
          <p:cNvPr id="29" name="Group 28"/>
          <p:cNvGrpSpPr/>
          <p:nvPr/>
        </p:nvGrpSpPr>
        <p:grpSpPr>
          <a:xfrm>
            <a:off x="-9381110" y="0"/>
            <a:ext cx="10677378" cy="6858000"/>
            <a:chOff x="0" y="0"/>
            <a:chExt cx="10677378" cy="6858000"/>
          </a:xfrm>
        </p:grpSpPr>
        <p:sp>
          <p:nvSpPr>
            <p:cNvPr id="30" name="Rectangle 2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0BE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academics</a:t>
              </a:r>
            </a:p>
          </p:txBody>
        </p:sp>
        <p:pic>
          <p:nvPicPr>
            <p:cNvPr id="33" name="Picture 3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775873" y="3090789"/>
              <a:ext cx="676422" cy="676422"/>
            </a:xfrm>
            <a:prstGeom prst="rect">
              <a:avLst/>
            </a:prstGeom>
          </p:spPr>
        </p:pic>
      </p:grpSp>
      <p:pic>
        <p:nvPicPr>
          <p:cNvPr id="2" name="Picture 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57851" y="750625"/>
            <a:ext cx="3766781" cy="2323406"/>
          </a:xfrm>
          <a:prstGeom prst="rect">
            <a:avLst/>
          </a:prstGeom>
        </p:spPr>
      </p:pic>
      <p:sp>
        <p:nvSpPr>
          <p:cNvPr id="34" name="Rectangle 33"/>
          <p:cNvSpPr/>
          <p:nvPr/>
        </p:nvSpPr>
        <p:spPr>
          <a:xfrm>
            <a:off x="1965278" y="3331363"/>
            <a:ext cx="7510755" cy="25508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spcBef>
                <a:spcPts val="600"/>
              </a:spcBef>
            </a:pPr>
            <a:r>
              <a:rPr lang="en-US" dirty="0">
                <a:solidFill>
                  <a:schemeClr val="tx2">
                    <a:lumMod val="60000"/>
                    <a:lumOff val="40000"/>
                  </a:schemeClr>
                </a:solidFill>
              </a:rPr>
              <a:t>Here is a sample text. </a:t>
            </a:r>
          </a:p>
          <a:p>
            <a:pPr algn="ctr">
              <a:spcBef>
                <a:spcPts val="600"/>
              </a:spcBef>
            </a:pPr>
            <a:r>
              <a:rPr lang="en-US" dirty="0">
                <a:solidFill>
                  <a:schemeClr val="tx2">
                    <a:lumMod val="60000"/>
                    <a:lumOff val="40000"/>
                  </a:schemeClr>
                </a:solidFill>
              </a:rPr>
              <a:t>Architecture definition, competency building, mentoring on new technologies, technical leadership. Architecture definition, competency building, mentoring on new technologies, technical leadership. Architecture definition, competency building, mentoring on new technologies, technical leadership. Architecture definition, competency building, mentoring on new technologies, technical leadership. Architecture definition, competency building, mentoring on new technologies, technical leadership</a:t>
            </a:r>
          </a:p>
          <a:p>
            <a:pPr algn="ctr">
              <a:spcBef>
                <a:spcPts val="600"/>
              </a:spcBef>
            </a:pPr>
            <a:endParaRPr lang="en-US" sz="1600" dirty="0">
              <a:solidFill>
                <a:schemeClr val="tx2">
                  <a:lumMod val="60000"/>
                  <a:lumOff val="40000"/>
                </a:schemeClr>
              </a:solidFill>
            </a:endParaRPr>
          </a:p>
        </p:txBody>
      </p:sp>
    </p:spTree>
    <p:extLst>
      <p:ext uri="{BB962C8B-B14F-4D97-AF65-F5344CB8AC3E}">
        <p14:creationId xmlns:p14="http://schemas.microsoft.com/office/powerpoint/2010/main" val="390431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par>
                          <p:cTn id="8" fill="hold">
                            <p:stCondLst>
                              <p:cond delay="500"/>
                            </p:stCondLst>
                            <p:childTnLst>
                              <p:par>
                                <p:cTn id="9" presetID="2" presetClass="entr" presetSubtype="4" fill="hold" grpId="0" nodeType="afterEffect">
                                  <p:stCondLst>
                                    <p:cond delay="0"/>
                                  </p:stCondLst>
                                  <p:childTnLst>
                                    <p:set>
                                      <p:cBhvr>
                                        <p:cTn id="10" dur="1" fill="hold">
                                          <p:stCondLst>
                                            <p:cond delay="0"/>
                                          </p:stCondLst>
                                        </p:cTn>
                                        <p:tgtEl>
                                          <p:spTgt spid="34"/>
                                        </p:tgtEl>
                                        <p:attrNameLst>
                                          <p:attrName>style.visibility</p:attrName>
                                        </p:attrNameLst>
                                      </p:cBhvr>
                                      <p:to>
                                        <p:strVal val="visible"/>
                                      </p:to>
                                    </p:set>
                                    <p:anim calcmode="lin" valueType="num">
                                      <p:cBhvr additive="base">
                                        <p:cTn id="11" dur="500" fill="hold"/>
                                        <p:tgtEl>
                                          <p:spTgt spid="34"/>
                                        </p:tgtEl>
                                        <p:attrNameLst>
                                          <p:attrName>ppt_x</p:attrName>
                                        </p:attrNameLst>
                                      </p:cBhvr>
                                      <p:tavLst>
                                        <p:tav tm="0">
                                          <p:val>
                                            <p:strVal val="#ppt_x"/>
                                          </p:val>
                                        </p:tav>
                                        <p:tav tm="100000">
                                          <p:val>
                                            <p:strVal val="#ppt_x"/>
                                          </p:val>
                                        </p:tav>
                                      </p:tavLst>
                                    </p:anim>
                                    <p:anim calcmode="lin" valueType="num">
                                      <p:cBhvr additive="base">
                                        <p:cTn id="1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3" name="Group 12"/>
          <p:cNvGrpSpPr/>
          <p:nvPr/>
        </p:nvGrpSpPr>
        <p:grpSpPr>
          <a:xfrm>
            <a:off x="1487355" y="0"/>
            <a:ext cx="10677378" cy="6858000"/>
            <a:chOff x="0" y="0"/>
            <a:chExt cx="10677378" cy="6858000"/>
          </a:xfrm>
        </p:grpSpPr>
        <p:sp>
          <p:nvSpPr>
            <p:cNvPr id="4" name="Rectangle 3"/>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Shape 4"/>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7F06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accomplishments</a:t>
              </a:r>
              <a:endParaRPr lang="en-US" b="1" dirty="0">
                <a:solidFill>
                  <a:schemeClr val="bg1"/>
                </a:solidFill>
                <a:latin typeface="Tw Cen MT" panose="020B0602020104020603" pitchFamily="34" charset="0"/>
              </a:endParaRPr>
            </a:p>
          </p:txBody>
        </p:sp>
        <p:pic>
          <p:nvPicPr>
            <p:cNvPr id="7" name="Picture 6"/>
            <p:cNvPicPr>
              <a:picLocks noChangeAspect="1"/>
            </p:cNvPicPr>
            <p:nvPr/>
          </p:nvPicPr>
          <p:blipFill>
            <a:blip r:embed="rId2">
              <a:lum bright="70000" contrast="-70000"/>
              <a:extLst>
                <a:ext uri="{BEBA8EAE-BF5A-486C-A8C5-ECC9F3942E4B}">
                  <a14:imgProps xmlns:a14="http://schemas.microsoft.com/office/drawing/2010/main">
                    <a14:imgLayer r:embed="rId3">
                      <a14:imgEffect>
                        <a14:colorTemperature colorTemp="8800"/>
                      </a14:imgEffect>
                      <a14:imgEffect>
                        <a14:brightnessContrast bright="-20000" contrast="-40000"/>
                      </a14:imgEffect>
                    </a14:imgLayer>
                  </a14:imgProps>
                </a:ext>
                <a:ext uri="{28A0092B-C50C-407E-A947-70E740481C1C}">
                  <a14:useLocalDpi xmlns:a14="http://schemas.microsoft.com/office/drawing/2010/main" val="0"/>
                </a:ext>
              </a:extLst>
            </a:blip>
            <a:stretch>
              <a:fillRect/>
            </a:stretch>
          </p:blipFill>
          <p:spPr>
            <a:xfrm rot="16200000">
              <a:off x="9620111" y="3074031"/>
              <a:ext cx="794583" cy="794583"/>
            </a:xfrm>
            <a:prstGeom prst="rect">
              <a:avLst/>
            </a:prstGeom>
          </p:spPr>
        </p:pic>
      </p:grpSp>
      <p:grpSp>
        <p:nvGrpSpPr>
          <p:cNvPr id="14" name="Group 13"/>
          <p:cNvGrpSpPr/>
          <p:nvPr/>
        </p:nvGrpSpPr>
        <p:grpSpPr>
          <a:xfrm>
            <a:off x="1065665" y="0"/>
            <a:ext cx="10677378" cy="6858000"/>
            <a:chOff x="0" y="0"/>
            <a:chExt cx="10677378" cy="6858000"/>
          </a:xfrm>
        </p:grpSpPr>
        <p:sp>
          <p:nvSpPr>
            <p:cNvPr id="15" name="Rectangle 1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71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Competencies</a:t>
              </a:r>
              <a:endParaRPr lang="en-US" b="1" dirty="0">
                <a:solidFill>
                  <a:schemeClr val="bg1"/>
                </a:solidFill>
                <a:latin typeface="Tw Cen MT" panose="020B0602020104020603" pitchFamily="34" charset="0"/>
              </a:endParaRPr>
            </a:p>
          </p:txBody>
        </p:sp>
        <p:pic>
          <p:nvPicPr>
            <p:cNvPr id="18" name="Picture 17"/>
            <p:cNvPicPr>
              <a:picLocks noChangeAspect="1"/>
            </p:cNvPicPr>
            <p:nvPr/>
          </p:nvPicPr>
          <p:blipFill>
            <a:blip r:embed="rId4">
              <a:lum bright="70000" contrast="-70000"/>
              <a:extLst>
                <a:ext uri="{28A0092B-C50C-407E-A947-70E740481C1C}">
                  <a14:useLocalDpi xmlns:a14="http://schemas.microsoft.com/office/drawing/2010/main" val="0"/>
                </a:ext>
              </a:extLst>
            </a:blip>
            <a:stretch>
              <a:fillRect/>
            </a:stretch>
          </p:blipFill>
          <p:spPr>
            <a:xfrm rot="16200000">
              <a:off x="9874880" y="3140292"/>
              <a:ext cx="577415" cy="577415"/>
            </a:xfrm>
            <a:prstGeom prst="rect">
              <a:avLst/>
            </a:prstGeom>
          </p:spPr>
        </p:pic>
      </p:grpSp>
      <p:grpSp>
        <p:nvGrpSpPr>
          <p:cNvPr id="19" name="Group 18"/>
          <p:cNvGrpSpPr/>
          <p:nvPr/>
        </p:nvGrpSpPr>
        <p:grpSpPr>
          <a:xfrm>
            <a:off x="551874" y="-1"/>
            <a:ext cx="10677378" cy="6858000"/>
            <a:chOff x="0" y="0"/>
            <a:chExt cx="10677378" cy="6858000"/>
          </a:xfrm>
        </p:grpSpPr>
        <p:sp>
          <p:nvSpPr>
            <p:cNvPr id="20" name="Rectangle 1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1DC4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publications</a:t>
              </a:r>
              <a:endParaRPr lang="en-US" b="1" dirty="0">
                <a:solidFill>
                  <a:schemeClr val="bg1"/>
                </a:solidFill>
                <a:latin typeface="Tw Cen MT" panose="020B0602020104020603" pitchFamily="34" charset="0"/>
              </a:endParaRPr>
            </a:p>
          </p:txBody>
        </p:sp>
        <p:pic>
          <p:nvPicPr>
            <p:cNvPr id="23" name="Picture 22"/>
            <p:cNvPicPr>
              <a:picLocks noChangeAspect="1"/>
            </p:cNvPicPr>
            <p:nvPr/>
          </p:nvPicPr>
          <p:blipFill>
            <a:blip r:embed="rId5">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819251" y="3175781"/>
              <a:ext cx="506437" cy="506437"/>
            </a:xfrm>
            <a:prstGeom prst="rect">
              <a:avLst/>
            </a:prstGeom>
          </p:spPr>
        </p:pic>
      </p:grpSp>
      <p:grpSp>
        <p:nvGrpSpPr>
          <p:cNvPr id="24" name="Group 23"/>
          <p:cNvGrpSpPr/>
          <p:nvPr/>
        </p:nvGrpSpPr>
        <p:grpSpPr>
          <a:xfrm>
            <a:off x="44767" y="-2"/>
            <a:ext cx="10677378" cy="6858000"/>
            <a:chOff x="0" y="0"/>
            <a:chExt cx="10677378" cy="6858000"/>
          </a:xfrm>
        </p:grpSpPr>
        <p:sp>
          <p:nvSpPr>
            <p:cNvPr id="25" name="Rectangle 24"/>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FF4B4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about</a:t>
              </a:r>
              <a:endParaRPr lang="en-US" b="1" dirty="0">
                <a:solidFill>
                  <a:schemeClr val="bg1"/>
                </a:solidFill>
                <a:latin typeface="Tw Cen MT" panose="020B0602020104020603" pitchFamily="34" charset="0"/>
              </a:endParaRPr>
            </a:p>
          </p:txBody>
        </p:sp>
        <p:pic>
          <p:nvPicPr>
            <p:cNvPr id="28" name="Picture 27"/>
            <p:cNvPicPr>
              <a:picLocks noChangeAspect="1"/>
            </p:cNvPicPr>
            <p:nvPr/>
          </p:nvPicPr>
          <p:blipFill>
            <a:blip r:embed="rId6">
              <a:lum bright="70000" contrast="-70000"/>
              <a:extLst>
                <a:ext uri="{28A0092B-C50C-407E-A947-70E740481C1C}">
                  <a14:useLocalDpi xmlns:a14="http://schemas.microsoft.com/office/drawing/2010/main" val="0"/>
                </a:ext>
              </a:extLst>
            </a:blip>
            <a:stretch>
              <a:fillRect/>
            </a:stretch>
          </p:blipFill>
          <p:spPr>
            <a:xfrm rot="16200000">
              <a:off x="9852956" y="3202116"/>
              <a:ext cx="453768" cy="453768"/>
            </a:xfrm>
            <a:prstGeom prst="rect">
              <a:avLst/>
            </a:prstGeom>
          </p:spPr>
        </p:pic>
      </p:grpSp>
      <p:grpSp>
        <p:nvGrpSpPr>
          <p:cNvPr id="29" name="Group 28"/>
          <p:cNvGrpSpPr/>
          <p:nvPr/>
        </p:nvGrpSpPr>
        <p:grpSpPr>
          <a:xfrm>
            <a:off x="-469024" y="-3"/>
            <a:ext cx="10677378" cy="6858000"/>
            <a:chOff x="0" y="0"/>
            <a:chExt cx="10677378" cy="6858000"/>
          </a:xfrm>
        </p:grpSpPr>
        <p:sp>
          <p:nvSpPr>
            <p:cNvPr id="30" name="Rectangle 29"/>
            <p:cNvSpPr/>
            <p:nvPr/>
          </p:nvSpPr>
          <p:spPr>
            <a:xfrm>
              <a:off x="0" y="0"/>
              <a:ext cx="10677378" cy="6858000"/>
            </a:xfrm>
            <a:prstGeom prst="rect">
              <a:avLst/>
            </a:prstGeom>
            <a:solidFill>
              <a:schemeClr val="bg1">
                <a:lumMod val="95000"/>
              </a:schemeClr>
            </a:solidFill>
            <a:ln>
              <a:noFill/>
            </a:ln>
            <a:effectLst>
              <a:outerShdw blurRad="127000" dist="508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Freeform: Shape 30"/>
            <p:cNvSpPr/>
            <p:nvPr/>
          </p:nvSpPr>
          <p:spPr>
            <a:xfrm>
              <a:off x="9706708" y="2452703"/>
              <a:ext cx="970670" cy="1952594"/>
            </a:xfrm>
            <a:custGeom>
              <a:avLst/>
              <a:gdLst>
                <a:gd name="connsiteX0" fmla="*/ 970670 w 970670"/>
                <a:gd name="connsiteY0" fmla="*/ 0 h 1952594"/>
                <a:gd name="connsiteX1" fmla="*/ 970670 w 970670"/>
                <a:gd name="connsiteY1" fmla="*/ 1952594 h 1952594"/>
                <a:gd name="connsiteX2" fmla="*/ 786279 w 970670"/>
                <a:gd name="connsiteY2" fmla="*/ 1934139 h 1952594"/>
                <a:gd name="connsiteX3" fmla="*/ 0 w 970670"/>
                <a:gd name="connsiteY3" fmla="*/ 976297 h 1952594"/>
                <a:gd name="connsiteX4" fmla="*/ 786279 w 970670"/>
                <a:gd name="connsiteY4" fmla="*/ 18456 h 195259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70670" h="1952594">
                  <a:moveTo>
                    <a:pt x="970670" y="0"/>
                  </a:moveTo>
                  <a:lnTo>
                    <a:pt x="970670" y="1952594"/>
                  </a:lnTo>
                  <a:lnTo>
                    <a:pt x="786279" y="1934139"/>
                  </a:lnTo>
                  <a:cubicBezTo>
                    <a:pt x="337550" y="1842971"/>
                    <a:pt x="0" y="1448773"/>
                    <a:pt x="0" y="976297"/>
                  </a:cubicBezTo>
                  <a:cubicBezTo>
                    <a:pt x="0" y="503822"/>
                    <a:pt x="337550" y="109623"/>
                    <a:pt x="786279" y="18456"/>
                  </a:cubicBezTo>
                  <a:close/>
                </a:path>
              </a:pathLst>
            </a:custGeom>
            <a:solidFill>
              <a:srgbClr val="0BEFD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p:cNvSpPr/>
            <p:nvPr/>
          </p:nvSpPr>
          <p:spPr>
            <a:xfrm rot="16200000">
              <a:off x="9383150" y="3203917"/>
              <a:ext cx="2138290" cy="450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latin typeface="Tw Cen MT" panose="020B0602020104020603" pitchFamily="34" charset="0"/>
                </a:rPr>
                <a:t>academics</a:t>
              </a:r>
            </a:p>
          </p:txBody>
        </p:sp>
        <p:pic>
          <p:nvPicPr>
            <p:cNvPr id="33" name="Picture 32"/>
            <p:cNvPicPr>
              <a:picLocks noChangeAspect="1"/>
            </p:cNvPicPr>
            <p:nvPr/>
          </p:nvPicPr>
          <p:blipFill>
            <a:blip r:embed="rId7">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rot="16200000">
              <a:off x="9775873" y="3090789"/>
              <a:ext cx="676422" cy="676422"/>
            </a:xfrm>
            <a:prstGeom prst="rect">
              <a:avLst/>
            </a:prstGeom>
          </p:spPr>
        </p:pic>
      </p:grpSp>
      <p:sp>
        <p:nvSpPr>
          <p:cNvPr id="68" name="Freeform: Shape 67"/>
          <p:cNvSpPr/>
          <p:nvPr/>
        </p:nvSpPr>
        <p:spPr>
          <a:xfrm flipH="1">
            <a:off x="1990331" y="810222"/>
            <a:ext cx="5128005" cy="5233220"/>
          </a:xfrm>
          <a:custGeom>
            <a:avLst/>
            <a:gdLst>
              <a:gd name="connsiteX0" fmla="*/ 2564002 w 5128005"/>
              <a:gd name="connsiteY0" fmla="*/ 0 h 5233220"/>
              <a:gd name="connsiteX1" fmla="*/ 2027304 w 5128005"/>
              <a:gd name="connsiteY1" fmla="*/ 53160 h 5233220"/>
              <a:gd name="connsiteX2" fmla="*/ 1939912 w 5128005"/>
              <a:gd name="connsiteY2" fmla="*/ 75239 h 5233220"/>
              <a:gd name="connsiteX3" fmla="*/ 2012485 w 5128005"/>
              <a:gd name="connsiteY3" fmla="*/ 119394 h 5233220"/>
              <a:gd name="connsiteX4" fmla="*/ 2287454 w 5128005"/>
              <a:gd name="connsiteY4" fmla="*/ 699087 h 5233220"/>
              <a:gd name="connsiteX5" fmla="*/ 1663786 w 5128005"/>
              <a:gd name="connsiteY5" fmla="*/ 1398173 h 5233220"/>
              <a:gd name="connsiteX6" fmla="*/ 1040118 w 5128005"/>
              <a:gd name="connsiteY6" fmla="*/ 1398172 h 5233220"/>
              <a:gd name="connsiteX7" fmla="*/ 208250 w 5128005"/>
              <a:gd name="connsiteY7" fmla="*/ 1398172 h 5233220"/>
              <a:gd name="connsiteX8" fmla="*/ 110227 w 5128005"/>
              <a:gd name="connsiteY8" fmla="*/ 1598107 h 5233220"/>
              <a:gd name="connsiteX9" fmla="*/ 20677 w 5128005"/>
              <a:gd name="connsiteY9" fmla="*/ 1838510 h 5233220"/>
              <a:gd name="connsiteX10" fmla="*/ 0 w 5128005"/>
              <a:gd name="connsiteY10" fmla="*/ 1917524 h 5233220"/>
              <a:gd name="connsiteX11" fmla="*/ 467384 w 5128005"/>
              <a:gd name="connsiteY11" fmla="*/ 1917524 h 5233220"/>
              <a:gd name="connsiteX12" fmla="*/ 473659 w 5128005"/>
              <a:gd name="connsiteY12" fmla="*/ 1917524 h 5233220"/>
              <a:gd name="connsiteX13" fmla="*/ 1091052 w 5128005"/>
              <a:gd name="connsiteY13" fmla="*/ 1917524 h 5233220"/>
              <a:gd name="connsiteX14" fmla="*/ 1714720 w 5128005"/>
              <a:gd name="connsiteY14" fmla="*/ 2616610 h 5233220"/>
              <a:gd name="connsiteX15" fmla="*/ 1091052 w 5128005"/>
              <a:gd name="connsiteY15" fmla="*/ 3315696 h 5233220"/>
              <a:gd name="connsiteX16" fmla="*/ 467384 w 5128005"/>
              <a:gd name="connsiteY16" fmla="*/ 3315695 h 5233220"/>
              <a:gd name="connsiteX17" fmla="*/ 0 w 5128005"/>
              <a:gd name="connsiteY17" fmla="*/ 3315695 h 5233220"/>
              <a:gd name="connsiteX18" fmla="*/ 20677 w 5128005"/>
              <a:gd name="connsiteY18" fmla="*/ 3394710 h 5233220"/>
              <a:gd name="connsiteX19" fmla="*/ 110227 w 5128005"/>
              <a:gd name="connsiteY19" fmla="*/ 3635113 h 5233220"/>
              <a:gd name="connsiteX20" fmla="*/ 208250 w 5128005"/>
              <a:gd name="connsiteY20" fmla="*/ 3835047 h 5233220"/>
              <a:gd name="connsiteX21" fmla="*/ 1040119 w 5128005"/>
              <a:gd name="connsiteY21" fmla="*/ 3835047 h 5233220"/>
              <a:gd name="connsiteX22" fmla="*/ 1046394 w 5128005"/>
              <a:gd name="connsiteY22" fmla="*/ 3835047 h 5233220"/>
              <a:gd name="connsiteX23" fmla="*/ 1663787 w 5128005"/>
              <a:gd name="connsiteY23" fmla="*/ 3835047 h 5233220"/>
              <a:gd name="connsiteX24" fmla="*/ 2287455 w 5128005"/>
              <a:gd name="connsiteY24" fmla="*/ 4534133 h 5233220"/>
              <a:gd name="connsiteX25" fmla="*/ 2012486 w 5128005"/>
              <a:gd name="connsiteY25" fmla="*/ 5113826 h 5233220"/>
              <a:gd name="connsiteX26" fmla="*/ 1939913 w 5128005"/>
              <a:gd name="connsiteY26" fmla="*/ 5157981 h 5233220"/>
              <a:gd name="connsiteX27" fmla="*/ 2027304 w 5128005"/>
              <a:gd name="connsiteY27" fmla="*/ 5180060 h 5233220"/>
              <a:gd name="connsiteX28" fmla="*/ 2564002 w 5128005"/>
              <a:gd name="connsiteY28" fmla="*/ 5233220 h 5233220"/>
              <a:gd name="connsiteX29" fmla="*/ 3355912 w 5128005"/>
              <a:gd name="connsiteY29" fmla="*/ 5115582 h 5233220"/>
              <a:gd name="connsiteX30" fmla="*/ 3380696 w 5128005"/>
              <a:gd name="connsiteY30" fmla="*/ 5106670 h 5233220"/>
              <a:gd name="connsiteX31" fmla="*/ 3296481 w 5128005"/>
              <a:gd name="connsiteY31" fmla="*/ 5028462 h 5233220"/>
              <a:gd name="connsiteX32" fmla="*/ 3114566 w 5128005"/>
              <a:gd name="connsiteY32" fmla="*/ 4534133 h 5233220"/>
              <a:gd name="connsiteX33" fmla="*/ 3735663 w 5128005"/>
              <a:gd name="connsiteY33" fmla="*/ 3835048 h 5233220"/>
              <a:gd name="connsiteX34" fmla="*/ 4348022 w 5128005"/>
              <a:gd name="connsiteY34" fmla="*/ 3835048 h 5233220"/>
              <a:gd name="connsiteX35" fmla="*/ 4348022 w 5128005"/>
              <a:gd name="connsiteY35" fmla="*/ 3835047 h 5233220"/>
              <a:gd name="connsiteX36" fmla="*/ 4919755 w 5128005"/>
              <a:gd name="connsiteY36" fmla="*/ 3835047 h 5233220"/>
              <a:gd name="connsiteX37" fmla="*/ 5017777 w 5128005"/>
              <a:gd name="connsiteY37" fmla="*/ 3635113 h 5233220"/>
              <a:gd name="connsiteX38" fmla="*/ 5107327 w 5128005"/>
              <a:gd name="connsiteY38" fmla="*/ 3394710 h 5233220"/>
              <a:gd name="connsiteX39" fmla="*/ 5128005 w 5128005"/>
              <a:gd name="connsiteY39" fmla="*/ 3315695 h 5233220"/>
              <a:gd name="connsiteX40" fmla="*/ 5012330 w 5128005"/>
              <a:gd name="connsiteY40" fmla="*/ 3315695 h 5233220"/>
              <a:gd name="connsiteX41" fmla="*/ 5012330 w 5128005"/>
              <a:gd name="connsiteY41" fmla="*/ 3315696 h 5233220"/>
              <a:gd name="connsiteX42" fmla="*/ 4391233 w 5128005"/>
              <a:gd name="connsiteY42" fmla="*/ 3315696 h 5233220"/>
              <a:gd name="connsiteX43" fmla="*/ 3770136 w 5128005"/>
              <a:gd name="connsiteY43" fmla="*/ 2616610 h 5233220"/>
              <a:gd name="connsiteX44" fmla="*/ 4391233 w 5128005"/>
              <a:gd name="connsiteY44" fmla="*/ 1917525 h 5233220"/>
              <a:gd name="connsiteX45" fmla="*/ 5003592 w 5128005"/>
              <a:gd name="connsiteY45" fmla="*/ 1917525 h 5233220"/>
              <a:gd name="connsiteX46" fmla="*/ 5003592 w 5128005"/>
              <a:gd name="connsiteY46" fmla="*/ 1917524 h 5233220"/>
              <a:gd name="connsiteX47" fmla="*/ 5128004 w 5128005"/>
              <a:gd name="connsiteY47" fmla="*/ 1917524 h 5233220"/>
              <a:gd name="connsiteX48" fmla="*/ 5107327 w 5128005"/>
              <a:gd name="connsiteY48" fmla="*/ 1838510 h 5233220"/>
              <a:gd name="connsiteX49" fmla="*/ 5017777 w 5128005"/>
              <a:gd name="connsiteY49" fmla="*/ 1598107 h 5233220"/>
              <a:gd name="connsiteX50" fmla="*/ 4919754 w 5128005"/>
              <a:gd name="connsiteY50" fmla="*/ 1398172 h 5233220"/>
              <a:gd name="connsiteX51" fmla="*/ 4356759 w 5128005"/>
              <a:gd name="connsiteY51" fmla="*/ 1398172 h 5233220"/>
              <a:gd name="connsiteX52" fmla="*/ 4356759 w 5128005"/>
              <a:gd name="connsiteY52" fmla="*/ 1398173 h 5233220"/>
              <a:gd name="connsiteX53" fmla="*/ 3735662 w 5128005"/>
              <a:gd name="connsiteY53" fmla="*/ 1398173 h 5233220"/>
              <a:gd name="connsiteX54" fmla="*/ 3114565 w 5128005"/>
              <a:gd name="connsiteY54" fmla="*/ 699087 h 5233220"/>
              <a:gd name="connsiteX55" fmla="*/ 3296480 w 5128005"/>
              <a:gd name="connsiteY55" fmla="*/ 204759 h 5233220"/>
              <a:gd name="connsiteX56" fmla="*/ 3380696 w 5128005"/>
              <a:gd name="connsiteY56" fmla="*/ 126551 h 5233220"/>
              <a:gd name="connsiteX57" fmla="*/ 3355912 w 5128005"/>
              <a:gd name="connsiteY57" fmla="*/ 117638 h 5233220"/>
              <a:gd name="connsiteX58" fmla="*/ 2564002 w 5128005"/>
              <a:gd name="connsiteY58" fmla="*/ 0 h 52332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128005" h="5233220">
                <a:moveTo>
                  <a:pt x="2564002" y="0"/>
                </a:moveTo>
                <a:cubicBezTo>
                  <a:pt x="2380157" y="0"/>
                  <a:pt x="2200663" y="18305"/>
                  <a:pt x="2027304" y="53160"/>
                </a:cubicBezTo>
                <a:lnTo>
                  <a:pt x="1939912" y="75239"/>
                </a:lnTo>
                <a:lnTo>
                  <a:pt x="2012485" y="119394"/>
                </a:lnTo>
                <a:cubicBezTo>
                  <a:pt x="2178382" y="245024"/>
                  <a:pt x="2287454" y="457778"/>
                  <a:pt x="2287454" y="699087"/>
                </a:cubicBezTo>
                <a:cubicBezTo>
                  <a:pt x="2287454" y="1085181"/>
                  <a:pt x="2008229" y="1398173"/>
                  <a:pt x="1663786" y="1398173"/>
                </a:cubicBezTo>
                <a:lnTo>
                  <a:pt x="1040118" y="1398172"/>
                </a:lnTo>
                <a:lnTo>
                  <a:pt x="208250" y="1398172"/>
                </a:lnTo>
                <a:lnTo>
                  <a:pt x="110227" y="1598107"/>
                </a:lnTo>
                <a:cubicBezTo>
                  <a:pt x="76538" y="1676369"/>
                  <a:pt x="46613" y="1756576"/>
                  <a:pt x="20677" y="1838510"/>
                </a:cubicBezTo>
                <a:lnTo>
                  <a:pt x="0" y="1917524"/>
                </a:lnTo>
                <a:lnTo>
                  <a:pt x="467384" y="1917524"/>
                </a:lnTo>
                <a:lnTo>
                  <a:pt x="473659" y="1917524"/>
                </a:lnTo>
                <a:lnTo>
                  <a:pt x="1091052" y="1917524"/>
                </a:lnTo>
                <a:cubicBezTo>
                  <a:pt x="1435495" y="1917524"/>
                  <a:pt x="1714720" y="2230515"/>
                  <a:pt x="1714720" y="2616610"/>
                </a:cubicBezTo>
                <a:cubicBezTo>
                  <a:pt x="1714720" y="3002705"/>
                  <a:pt x="1435495" y="3315696"/>
                  <a:pt x="1091052" y="3315696"/>
                </a:cubicBezTo>
                <a:lnTo>
                  <a:pt x="467384" y="3315695"/>
                </a:lnTo>
                <a:lnTo>
                  <a:pt x="0" y="3315695"/>
                </a:lnTo>
                <a:lnTo>
                  <a:pt x="20677" y="3394710"/>
                </a:lnTo>
                <a:cubicBezTo>
                  <a:pt x="46613" y="3476644"/>
                  <a:pt x="76538" y="3556851"/>
                  <a:pt x="110227" y="3635113"/>
                </a:cubicBezTo>
                <a:lnTo>
                  <a:pt x="208250" y="3835047"/>
                </a:lnTo>
                <a:lnTo>
                  <a:pt x="1040119" y="3835047"/>
                </a:lnTo>
                <a:lnTo>
                  <a:pt x="1046394" y="3835047"/>
                </a:lnTo>
                <a:lnTo>
                  <a:pt x="1663787" y="3835047"/>
                </a:lnTo>
                <a:cubicBezTo>
                  <a:pt x="2008230" y="3835047"/>
                  <a:pt x="2287455" y="4148038"/>
                  <a:pt x="2287455" y="4534133"/>
                </a:cubicBezTo>
                <a:cubicBezTo>
                  <a:pt x="2287455" y="4775443"/>
                  <a:pt x="2178383" y="4988196"/>
                  <a:pt x="2012486" y="5113826"/>
                </a:cubicBezTo>
                <a:lnTo>
                  <a:pt x="1939913" y="5157981"/>
                </a:lnTo>
                <a:lnTo>
                  <a:pt x="2027304" y="5180060"/>
                </a:lnTo>
                <a:cubicBezTo>
                  <a:pt x="2200663" y="5214916"/>
                  <a:pt x="2380157" y="5233220"/>
                  <a:pt x="2564002" y="5233220"/>
                </a:cubicBezTo>
                <a:cubicBezTo>
                  <a:pt x="2839770" y="5233220"/>
                  <a:pt x="3105748" y="5192035"/>
                  <a:pt x="3355912" y="5115582"/>
                </a:cubicBezTo>
                <a:lnTo>
                  <a:pt x="3380696" y="5106670"/>
                </a:lnTo>
                <a:lnTo>
                  <a:pt x="3296481" y="5028462"/>
                </a:lnTo>
                <a:cubicBezTo>
                  <a:pt x="3184085" y="4901952"/>
                  <a:pt x="3114566" y="4727181"/>
                  <a:pt x="3114566" y="4534133"/>
                </a:cubicBezTo>
                <a:cubicBezTo>
                  <a:pt x="3114566" y="4148039"/>
                  <a:pt x="3392641" y="3835048"/>
                  <a:pt x="3735663" y="3835048"/>
                </a:cubicBezTo>
                <a:lnTo>
                  <a:pt x="4348022" y="3835048"/>
                </a:lnTo>
                <a:lnTo>
                  <a:pt x="4348022" y="3835047"/>
                </a:lnTo>
                <a:lnTo>
                  <a:pt x="4919755" y="3835047"/>
                </a:lnTo>
                <a:lnTo>
                  <a:pt x="5017777" y="3635113"/>
                </a:lnTo>
                <a:cubicBezTo>
                  <a:pt x="5051467" y="3556851"/>
                  <a:pt x="5081391" y="3476644"/>
                  <a:pt x="5107327" y="3394710"/>
                </a:cubicBezTo>
                <a:lnTo>
                  <a:pt x="5128005" y="3315695"/>
                </a:lnTo>
                <a:lnTo>
                  <a:pt x="5012330" y="3315695"/>
                </a:lnTo>
                <a:lnTo>
                  <a:pt x="5012330" y="3315696"/>
                </a:lnTo>
                <a:lnTo>
                  <a:pt x="4391233" y="3315696"/>
                </a:lnTo>
                <a:cubicBezTo>
                  <a:pt x="4048211" y="3315696"/>
                  <a:pt x="3770136" y="3002705"/>
                  <a:pt x="3770136" y="2616610"/>
                </a:cubicBezTo>
                <a:cubicBezTo>
                  <a:pt x="3770136" y="2230516"/>
                  <a:pt x="4048211" y="1917525"/>
                  <a:pt x="4391233" y="1917525"/>
                </a:cubicBezTo>
                <a:lnTo>
                  <a:pt x="5003592" y="1917525"/>
                </a:lnTo>
                <a:lnTo>
                  <a:pt x="5003592" y="1917524"/>
                </a:lnTo>
                <a:lnTo>
                  <a:pt x="5128004" y="1917524"/>
                </a:lnTo>
                <a:lnTo>
                  <a:pt x="5107327" y="1838510"/>
                </a:lnTo>
                <a:cubicBezTo>
                  <a:pt x="5081391" y="1756576"/>
                  <a:pt x="5051467" y="1676369"/>
                  <a:pt x="5017777" y="1598107"/>
                </a:cubicBezTo>
                <a:lnTo>
                  <a:pt x="4919754" y="1398172"/>
                </a:lnTo>
                <a:lnTo>
                  <a:pt x="4356759" y="1398172"/>
                </a:lnTo>
                <a:lnTo>
                  <a:pt x="4356759" y="1398173"/>
                </a:lnTo>
                <a:lnTo>
                  <a:pt x="3735662" y="1398173"/>
                </a:lnTo>
                <a:cubicBezTo>
                  <a:pt x="3392640" y="1398173"/>
                  <a:pt x="3114565" y="1085182"/>
                  <a:pt x="3114565" y="699087"/>
                </a:cubicBezTo>
                <a:cubicBezTo>
                  <a:pt x="3114565" y="506040"/>
                  <a:pt x="3184084" y="331269"/>
                  <a:pt x="3296480" y="204759"/>
                </a:cubicBezTo>
                <a:lnTo>
                  <a:pt x="3380696" y="126551"/>
                </a:lnTo>
                <a:lnTo>
                  <a:pt x="3355912" y="117638"/>
                </a:lnTo>
                <a:cubicBezTo>
                  <a:pt x="3105748" y="41185"/>
                  <a:pt x="2839770" y="0"/>
                  <a:pt x="2564002" y="0"/>
                </a:cubicBezTo>
                <a:close/>
              </a:path>
            </a:pathLst>
          </a:custGeom>
          <a:no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3" name="Group 92"/>
          <p:cNvGrpSpPr/>
          <p:nvPr/>
        </p:nvGrpSpPr>
        <p:grpSpPr>
          <a:xfrm>
            <a:off x="543938" y="810223"/>
            <a:ext cx="3459833" cy="1398172"/>
            <a:chOff x="305944" y="810223"/>
            <a:chExt cx="3459833" cy="1398172"/>
          </a:xfrm>
        </p:grpSpPr>
        <p:sp>
          <p:nvSpPr>
            <p:cNvPr id="73" name="Freeform: Shape 72"/>
            <p:cNvSpPr/>
            <p:nvPr/>
          </p:nvSpPr>
          <p:spPr>
            <a:xfrm flipH="1">
              <a:off x="1960588" y="936773"/>
              <a:ext cx="1805189" cy="1271622"/>
            </a:xfrm>
            <a:custGeom>
              <a:avLst/>
              <a:gdLst>
                <a:gd name="connsiteX0" fmla="*/ 266131 w 1805189"/>
                <a:gd name="connsiteY0" fmla="*/ 0 h 1271622"/>
                <a:gd name="connsiteX1" fmla="*/ 181915 w 1805189"/>
                <a:gd name="connsiteY1" fmla="*/ 78208 h 1271622"/>
                <a:gd name="connsiteX2" fmla="*/ 0 w 1805189"/>
                <a:gd name="connsiteY2" fmla="*/ 572536 h 1271622"/>
                <a:gd name="connsiteX3" fmla="*/ 621097 w 1805189"/>
                <a:gd name="connsiteY3" fmla="*/ 1271622 h 1271622"/>
                <a:gd name="connsiteX4" fmla="*/ 1242194 w 1805189"/>
                <a:gd name="connsiteY4" fmla="*/ 1271622 h 1271622"/>
                <a:gd name="connsiteX5" fmla="*/ 1242194 w 1805189"/>
                <a:gd name="connsiteY5" fmla="*/ 1271621 h 1271622"/>
                <a:gd name="connsiteX6" fmla="*/ 1805189 w 1805189"/>
                <a:gd name="connsiteY6" fmla="*/ 1271621 h 1271622"/>
                <a:gd name="connsiteX7" fmla="*/ 1791072 w 1805189"/>
                <a:gd name="connsiteY7" fmla="*/ 1242827 h 1271622"/>
                <a:gd name="connsiteX8" fmla="*/ 486016 w 1805189"/>
                <a:gd name="connsiteY8" fmla="*/ 79075 h 1271622"/>
                <a:gd name="connsiteX9" fmla="*/ 266131 w 1805189"/>
                <a:gd name="connsiteY9" fmla="*/ 0 h 12716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5189" h="1271622">
                  <a:moveTo>
                    <a:pt x="266131" y="0"/>
                  </a:moveTo>
                  <a:lnTo>
                    <a:pt x="181915" y="78208"/>
                  </a:lnTo>
                  <a:cubicBezTo>
                    <a:pt x="69519" y="204718"/>
                    <a:pt x="0" y="379489"/>
                    <a:pt x="0" y="572536"/>
                  </a:cubicBezTo>
                  <a:cubicBezTo>
                    <a:pt x="0" y="958631"/>
                    <a:pt x="278075" y="1271622"/>
                    <a:pt x="621097" y="1271622"/>
                  </a:cubicBezTo>
                  <a:lnTo>
                    <a:pt x="1242194" y="1271622"/>
                  </a:lnTo>
                  <a:lnTo>
                    <a:pt x="1242194" y="1271621"/>
                  </a:lnTo>
                  <a:lnTo>
                    <a:pt x="1805189" y="1271621"/>
                  </a:lnTo>
                  <a:lnTo>
                    <a:pt x="1791072" y="1242827"/>
                  </a:lnTo>
                  <a:cubicBezTo>
                    <a:pt x="1504098" y="723769"/>
                    <a:pt x="1043572" y="310788"/>
                    <a:pt x="486016" y="79075"/>
                  </a:cubicBezTo>
                  <a:lnTo>
                    <a:pt x="266131" y="0"/>
                  </a:lnTo>
                  <a:close/>
                </a:path>
              </a:pathLst>
            </a:custGeom>
            <a:solidFill>
              <a:srgbClr val="F7F063"/>
            </a:soli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6</a:t>
              </a:r>
              <a:endParaRPr lang="en-US" b="1" dirty="0"/>
            </a:p>
          </p:txBody>
        </p:sp>
        <p:sp>
          <p:nvSpPr>
            <p:cNvPr id="67" name="Freeform: Shape 66"/>
            <p:cNvSpPr/>
            <p:nvPr/>
          </p:nvSpPr>
          <p:spPr>
            <a:xfrm flipH="1">
              <a:off x="305944" y="810223"/>
              <a:ext cx="3193702" cy="1398172"/>
            </a:xfrm>
            <a:custGeom>
              <a:avLst/>
              <a:gdLst>
                <a:gd name="connsiteX0" fmla="*/ 2570034 w 3193702"/>
                <a:gd name="connsiteY0" fmla="*/ 0 h 1398172"/>
                <a:gd name="connsiteX1" fmla="*/ 1952641 w 3193702"/>
                <a:gd name="connsiteY1" fmla="*/ 0 h 1398172"/>
                <a:gd name="connsiteX2" fmla="*/ 1946366 w 3193702"/>
                <a:gd name="connsiteY2" fmla="*/ 0 h 1398172"/>
                <a:gd name="connsiteX3" fmla="*/ 967325 w 3193702"/>
                <a:gd name="connsiteY3" fmla="*/ 0 h 1398172"/>
                <a:gd name="connsiteX4" fmla="*/ 967325 w 3193702"/>
                <a:gd name="connsiteY4" fmla="*/ 1 h 1398172"/>
                <a:gd name="connsiteX5" fmla="*/ 354966 w 3193702"/>
                <a:gd name="connsiteY5" fmla="*/ 1 h 1398172"/>
                <a:gd name="connsiteX6" fmla="*/ 7705 w 3193702"/>
                <a:gd name="connsiteY6" fmla="*/ 119394 h 1398172"/>
                <a:gd name="connsiteX7" fmla="*/ 0 w 3193702"/>
                <a:gd name="connsiteY7" fmla="*/ 126550 h 1398172"/>
                <a:gd name="connsiteX8" fmla="*/ 219885 w 3193702"/>
                <a:gd name="connsiteY8" fmla="*/ 205625 h 1398172"/>
                <a:gd name="connsiteX9" fmla="*/ 1524941 w 3193702"/>
                <a:gd name="connsiteY9" fmla="*/ 1369377 h 1398172"/>
                <a:gd name="connsiteX10" fmla="*/ 1539058 w 3193702"/>
                <a:gd name="connsiteY10" fmla="*/ 1398171 h 1398172"/>
                <a:gd name="connsiteX11" fmla="*/ 1946366 w 3193702"/>
                <a:gd name="connsiteY11" fmla="*/ 1398171 h 1398172"/>
                <a:gd name="connsiteX12" fmla="*/ 2570034 w 3193702"/>
                <a:gd name="connsiteY12" fmla="*/ 1398172 h 1398172"/>
                <a:gd name="connsiteX13" fmla="*/ 3193702 w 3193702"/>
                <a:gd name="connsiteY13" fmla="*/ 699086 h 1398172"/>
                <a:gd name="connsiteX14" fmla="*/ 2570034 w 3193702"/>
                <a:gd name="connsiteY14"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93702" h="1398172">
                  <a:moveTo>
                    <a:pt x="2570034" y="0"/>
                  </a:moveTo>
                  <a:lnTo>
                    <a:pt x="1952641" y="0"/>
                  </a:lnTo>
                  <a:lnTo>
                    <a:pt x="1946366" y="0"/>
                  </a:lnTo>
                  <a:lnTo>
                    <a:pt x="967325" y="0"/>
                  </a:lnTo>
                  <a:lnTo>
                    <a:pt x="967325" y="1"/>
                  </a:lnTo>
                  <a:lnTo>
                    <a:pt x="354966" y="1"/>
                  </a:lnTo>
                  <a:cubicBezTo>
                    <a:pt x="226333" y="1"/>
                    <a:pt x="106833" y="44015"/>
                    <a:pt x="7705" y="119394"/>
                  </a:cubicBezTo>
                  <a:lnTo>
                    <a:pt x="0" y="126550"/>
                  </a:lnTo>
                  <a:lnTo>
                    <a:pt x="219885" y="205625"/>
                  </a:lnTo>
                  <a:cubicBezTo>
                    <a:pt x="777441" y="437338"/>
                    <a:pt x="1237967" y="850319"/>
                    <a:pt x="1524941" y="1369377"/>
                  </a:cubicBezTo>
                  <a:lnTo>
                    <a:pt x="1539058" y="1398171"/>
                  </a:lnTo>
                  <a:lnTo>
                    <a:pt x="1946366" y="1398171"/>
                  </a:lnTo>
                  <a:lnTo>
                    <a:pt x="2570034" y="1398172"/>
                  </a:lnTo>
                  <a:cubicBezTo>
                    <a:pt x="2914477" y="1398172"/>
                    <a:pt x="3193702" y="1085180"/>
                    <a:pt x="3193702" y="699086"/>
                  </a:cubicBezTo>
                  <a:cubicBezTo>
                    <a:pt x="3193702" y="312991"/>
                    <a:pt x="2914477" y="0"/>
                    <a:pt x="2570034" y="0"/>
                  </a:cubicBezTo>
                  <a:close/>
                </a:path>
              </a:pathLst>
            </a:custGeom>
            <a:gradFill flip="none" rotWithShape="1">
              <a:gsLst>
                <a:gs pos="0">
                  <a:schemeClr val="accent3">
                    <a:lumMod val="0"/>
                    <a:lumOff val="100000"/>
                  </a:schemeClr>
                </a:gs>
                <a:gs pos="27000">
                  <a:schemeClr val="bg1">
                    <a:lumMod val="95000"/>
                  </a:schemeClr>
                </a:gs>
                <a:gs pos="100000">
                  <a:schemeClr val="accent3">
                    <a:lumMod val="100000"/>
                  </a:schemeClr>
                </a:gs>
              </a:gsLst>
              <a:lin ang="1200000" scaled="0"/>
              <a:tileRect/>
            </a:gra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0" name="Rectangle 79"/>
            <p:cNvSpPr/>
            <p:nvPr/>
          </p:nvSpPr>
          <p:spPr>
            <a:xfrm>
              <a:off x="1002194" y="936771"/>
              <a:ext cx="1467803" cy="65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TITLE</a:t>
              </a:r>
            </a:p>
            <a:p>
              <a:pPr algn="ctr"/>
              <a:r>
                <a:rPr lang="en-US" sz="1400" dirty="0">
                  <a:solidFill>
                    <a:schemeClr val="tx1">
                      <a:lumMod val="65000"/>
                      <a:lumOff val="35000"/>
                    </a:schemeClr>
                  </a:solidFill>
                  <a:latin typeface="Arial" panose="020B0604020202020204" pitchFamily="34" charset="0"/>
                  <a:cs typeface="Arial" panose="020B0604020202020204" pitchFamily="34" charset="0"/>
                </a:rPr>
                <a:t>Some text to be written here</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88" name="Group 87"/>
          <p:cNvGrpSpPr/>
          <p:nvPr/>
        </p:nvGrpSpPr>
        <p:grpSpPr>
          <a:xfrm>
            <a:off x="4830882" y="810223"/>
            <a:ext cx="3459833" cy="1398172"/>
            <a:chOff x="4592888" y="810223"/>
            <a:chExt cx="3459833" cy="1398172"/>
          </a:xfrm>
        </p:grpSpPr>
        <p:sp>
          <p:nvSpPr>
            <p:cNvPr id="74" name="Freeform: Shape 73"/>
            <p:cNvSpPr/>
            <p:nvPr/>
          </p:nvSpPr>
          <p:spPr>
            <a:xfrm flipH="1">
              <a:off x="4592888" y="885461"/>
              <a:ext cx="2079204" cy="1322934"/>
            </a:xfrm>
            <a:custGeom>
              <a:avLst/>
              <a:gdLst>
                <a:gd name="connsiteX0" fmla="*/ 1731662 w 2079204"/>
                <a:gd name="connsiteY0" fmla="*/ 0 h 1322934"/>
                <a:gd name="connsiteX1" fmla="*/ 1563842 w 2079204"/>
                <a:gd name="connsiteY1" fmla="*/ 42399 h 1322934"/>
                <a:gd name="connsiteX2" fmla="*/ 14117 w 2079204"/>
                <a:gd name="connsiteY2" fmla="*/ 1294139 h 1322934"/>
                <a:gd name="connsiteX3" fmla="*/ 0 w 2079204"/>
                <a:gd name="connsiteY3" fmla="*/ 1322933 h 1322934"/>
                <a:gd name="connsiteX4" fmla="*/ 831868 w 2079204"/>
                <a:gd name="connsiteY4" fmla="*/ 1322933 h 1322934"/>
                <a:gd name="connsiteX5" fmla="*/ 1455536 w 2079204"/>
                <a:gd name="connsiteY5" fmla="*/ 1322934 h 1322934"/>
                <a:gd name="connsiteX6" fmla="*/ 2079204 w 2079204"/>
                <a:gd name="connsiteY6" fmla="*/ 623848 h 1322934"/>
                <a:gd name="connsiteX7" fmla="*/ 1804235 w 2079204"/>
                <a:gd name="connsiteY7" fmla="*/ 44155 h 1322934"/>
                <a:gd name="connsiteX8" fmla="*/ 1731662 w 2079204"/>
                <a:gd name="connsiteY8" fmla="*/ 0 h 132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79204" h="1322934">
                  <a:moveTo>
                    <a:pt x="1731662" y="0"/>
                  </a:moveTo>
                  <a:lnTo>
                    <a:pt x="1563842" y="42399"/>
                  </a:lnTo>
                  <a:cubicBezTo>
                    <a:pt x="896738" y="246271"/>
                    <a:pt x="342088" y="700929"/>
                    <a:pt x="14117" y="1294139"/>
                  </a:cubicBezTo>
                  <a:lnTo>
                    <a:pt x="0" y="1322933"/>
                  </a:lnTo>
                  <a:lnTo>
                    <a:pt x="831868" y="1322933"/>
                  </a:lnTo>
                  <a:lnTo>
                    <a:pt x="1455536" y="1322934"/>
                  </a:lnTo>
                  <a:cubicBezTo>
                    <a:pt x="1799979" y="1322934"/>
                    <a:pt x="2079204" y="1009942"/>
                    <a:pt x="2079204" y="623848"/>
                  </a:cubicBezTo>
                  <a:cubicBezTo>
                    <a:pt x="2079204" y="382539"/>
                    <a:pt x="1970132" y="169785"/>
                    <a:pt x="1804235" y="44155"/>
                  </a:cubicBezTo>
                  <a:lnTo>
                    <a:pt x="1731662" y="0"/>
                  </a:lnTo>
                  <a:close/>
                </a:path>
              </a:pathLst>
            </a:custGeom>
            <a:solidFill>
              <a:srgbClr val="F4A2CB"/>
            </a:soli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1</a:t>
              </a:r>
            </a:p>
          </p:txBody>
        </p:sp>
        <p:sp>
          <p:nvSpPr>
            <p:cNvPr id="66" name="Freeform: Shape 65"/>
            <p:cNvSpPr/>
            <p:nvPr/>
          </p:nvSpPr>
          <p:spPr>
            <a:xfrm flipH="1">
              <a:off x="4940430" y="810223"/>
              <a:ext cx="3112291" cy="1398172"/>
            </a:xfrm>
            <a:custGeom>
              <a:avLst/>
              <a:gdLst>
                <a:gd name="connsiteX0" fmla="*/ 2836165 w 3112291"/>
                <a:gd name="connsiteY0" fmla="*/ 0 h 1398172"/>
                <a:gd name="connsiteX1" fmla="*/ 2218772 w 3112291"/>
                <a:gd name="connsiteY1" fmla="*/ 0 h 1398172"/>
                <a:gd name="connsiteX2" fmla="*/ 2212497 w 3112291"/>
                <a:gd name="connsiteY2" fmla="*/ 0 h 1398172"/>
                <a:gd name="connsiteX3" fmla="*/ 1233456 w 3112291"/>
                <a:gd name="connsiteY3" fmla="*/ 0 h 1398172"/>
                <a:gd name="connsiteX4" fmla="*/ 1233456 w 3112291"/>
                <a:gd name="connsiteY4" fmla="*/ 1 h 1398172"/>
                <a:gd name="connsiteX5" fmla="*/ 621097 w 3112291"/>
                <a:gd name="connsiteY5" fmla="*/ 1 h 1398172"/>
                <a:gd name="connsiteX6" fmla="*/ 0 w 3112291"/>
                <a:gd name="connsiteY6" fmla="*/ 699086 h 1398172"/>
                <a:gd name="connsiteX7" fmla="*/ 621097 w 3112291"/>
                <a:gd name="connsiteY7" fmla="*/ 1398172 h 1398172"/>
                <a:gd name="connsiteX8" fmla="*/ 1242194 w 3112291"/>
                <a:gd name="connsiteY8" fmla="*/ 1398172 h 1398172"/>
                <a:gd name="connsiteX9" fmla="*/ 1242194 w 3112291"/>
                <a:gd name="connsiteY9" fmla="*/ 1398171 h 1398172"/>
                <a:gd name="connsiteX10" fmla="*/ 1380629 w 3112291"/>
                <a:gd name="connsiteY10" fmla="*/ 1398171 h 1398172"/>
                <a:gd name="connsiteX11" fmla="*/ 1394746 w 3112291"/>
                <a:gd name="connsiteY11" fmla="*/ 1369377 h 1398172"/>
                <a:gd name="connsiteX12" fmla="*/ 2944471 w 3112291"/>
                <a:gd name="connsiteY12" fmla="*/ 117637 h 1398172"/>
                <a:gd name="connsiteX13" fmla="*/ 3112291 w 3112291"/>
                <a:gd name="connsiteY13" fmla="*/ 75238 h 1398172"/>
                <a:gd name="connsiteX14" fmla="*/ 3078925 w 3112291"/>
                <a:gd name="connsiteY14" fmla="*/ 54938 h 1398172"/>
                <a:gd name="connsiteX15" fmla="*/ 2836165 w 3112291"/>
                <a:gd name="connsiteY15"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112291" h="1398172">
                  <a:moveTo>
                    <a:pt x="2836165" y="0"/>
                  </a:moveTo>
                  <a:lnTo>
                    <a:pt x="2218772" y="0"/>
                  </a:lnTo>
                  <a:lnTo>
                    <a:pt x="2212497" y="0"/>
                  </a:lnTo>
                  <a:lnTo>
                    <a:pt x="1233456" y="0"/>
                  </a:lnTo>
                  <a:lnTo>
                    <a:pt x="1233456" y="1"/>
                  </a:lnTo>
                  <a:lnTo>
                    <a:pt x="621097" y="1"/>
                  </a:lnTo>
                  <a:cubicBezTo>
                    <a:pt x="278075" y="1"/>
                    <a:pt x="0" y="312992"/>
                    <a:pt x="0" y="699086"/>
                  </a:cubicBezTo>
                  <a:cubicBezTo>
                    <a:pt x="0" y="1085181"/>
                    <a:pt x="278075" y="1398172"/>
                    <a:pt x="621097" y="1398172"/>
                  </a:cubicBezTo>
                  <a:lnTo>
                    <a:pt x="1242194" y="1398172"/>
                  </a:lnTo>
                  <a:lnTo>
                    <a:pt x="1242194" y="1398171"/>
                  </a:lnTo>
                  <a:lnTo>
                    <a:pt x="1380629" y="1398171"/>
                  </a:lnTo>
                  <a:lnTo>
                    <a:pt x="1394746" y="1369377"/>
                  </a:lnTo>
                  <a:cubicBezTo>
                    <a:pt x="1722717" y="776167"/>
                    <a:pt x="2277367" y="321509"/>
                    <a:pt x="2944471" y="117637"/>
                  </a:cubicBezTo>
                  <a:lnTo>
                    <a:pt x="3112291" y="75238"/>
                  </a:lnTo>
                  <a:lnTo>
                    <a:pt x="3078925" y="54938"/>
                  </a:lnTo>
                  <a:cubicBezTo>
                    <a:pt x="3004311" y="19562"/>
                    <a:pt x="2922276" y="0"/>
                    <a:pt x="2836165" y="0"/>
                  </a:cubicBezTo>
                  <a:close/>
                </a:path>
              </a:pathLst>
            </a:custGeom>
            <a:gradFill flip="none" rotWithShape="1">
              <a:gsLst>
                <a:gs pos="0">
                  <a:schemeClr val="accent3">
                    <a:lumMod val="0"/>
                    <a:lumOff val="100000"/>
                  </a:schemeClr>
                </a:gs>
                <a:gs pos="27000">
                  <a:schemeClr val="bg1">
                    <a:lumMod val="95000"/>
                  </a:schemeClr>
                </a:gs>
                <a:gs pos="100000">
                  <a:schemeClr val="accent3">
                    <a:lumMod val="100000"/>
                  </a:schemeClr>
                </a:gs>
              </a:gsLst>
              <a:lin ang="1200000" scaled="0"/>
              <a:tileRect/>
            </a:gra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375896" y="1684928"/>
              <a:ext cx="496316" cy="416828"/>
            </a:xfrm>
            <a:prstGeom prst="rect">
              <a:avLst/>
            </a:prstGeom>
          </p:spPr>
        </p:pic>
        <p:sp>
          <p:nvSpPr>
            <p:cNvPr id="81" name="Rectangle 80"/>
            <p:cNvSpPr/>
            <p:nvPr/>
          </p:nvSpPr>
          <p:spPr>
            <a:xfrm>
              <a:off x="6178253" y="936771"/>
              <a:ext cx="1467803" cy="65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TITLE</a:t>
              </a:r>
            </a:p>
            <a:p>
              <a:pPr algn="ctr"/>
              <a:r>
                <a:rPr lang="en-US" sz="1400" dirty="0">
                  <a:solidFill>
                    <a:schemeClr val="tx1">
                      <a:lumMod val="65000"/>
                      <a:lumOff val="35000"/>
                    </a:schemeClr>
                  </a:solidFill>
                  <a:latin typeface="Arial" panose="020B0604020202020204" pitchFamily="34" charset="0"/>
                  <a:cs typeface="Arial" panose="020B0604020202020204" pitchFamily="34" charset="0"/>
                </a:rPr>
                <a:t>Some text to be written here</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89" name="Group 88"/>
          <p:cNvGrpSpPr/>
          <p:nvPr/>
        </p:nvGrpSpPr>
        <p:grpSpPr>
          <a:xfrm>
            <a:off x="5403616" y="2727746"/>
            <a:ext cx="3459833" cy="1418807"/>
            <a:chOff x="5165622" y="2727746"/>
            <a:chExt cx="3459833" cy="1418807"/>
          </a:xfrm>
        </p:grpSpPr>
        <p:sp>
          <p:nvSpPr>
            <p:cNvPr id="71" name="Freeform: Shape 70"/>
            <p:cNvSpPr/>
            <p:nvPr/>
          </p:nvSpPr>
          <p:spPr>
            <a:xfrm flipH="1">
              <a:off x="5165622" y="2727746"/>
              <a:ext cx="1813769" cy="1398172"/>
            </a:xfrm>
            <a:custGeom>
              <a:avLst/>
              <a:gdLst>
                <a:gd name="connsiteX0" fmla="*/ 1190101 w 1813769"/>
                <a:gd name="connsiteY0" fmla="*/ 0 h 1398172"/>
                <a:gd name="connsiteX1" fmla="*/ 572708 w 1813769"/>
                <a:gd name="connsiteY1" fmla="*/ 0 h 1398172"/>
                <a:gd name="connsiteX2" fmla="*/ 566433 w 1813769"/>
                <a:gd name="connsiteY2" fmla="*/ 0 h 1398172"/>
                <a:gd name="connsiteX3" fmla="*/ 99049 w 1813769"/>
                <a:gd name="connsiteY3" fmla="*/ 0 h 1398172"/>
                <a:gd name="connsiteX4" fmla="*/ 54104 w 1813769"/>
                <a:gd name="connsiteY4" fmla="*/ 171748 h 1398172"/>
                <a:gd name="connsiteX5" fmla="*/ 0 w 1813769"/>
                <a:gd name="connsiteY5" fmla="*/ 699086 h 1398172"/>
                <a:gd name="connsiteX6" fmla="*/ 54104 w 1813769"/>
                <a:gd name="connsiteY6" fmla="*/ 1226424 h 1398172"/>
                <a:gd name="connsiteX7" fmla="*/ 99049 w 1813769"/>
                <a:gd name="connsiteY7" fmla="*/ 1398171 h 1398172"/>
                <a:gd name="connsiteX8" fmla="*/ 566433 w 1813769"/>
                <a:gd name="connsiteY8" fmla="*/ 1398171 h 1398172"/>
                <a:gd name="connsiteX9" fmla="*/ 1190101 w 1813769"/>
                <a:gd name="connsiteY9" fmla="*/ 1398172 h 1398172"/>
                <a:gd name="connsiteX10" fmla="*/ 1813769 w 1813769"/>
                <a:gd name="connsiteY10" fmla="*/ 699086 h 1398172"/>
                <a:gd name="connsiteX11" fmla="*/ 1190101 w 1813769"/>
                <a:gd name="connsiteY11"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813769" h="1398172">
                  <a:moveTo>
                    <a:pt x="1190101" y="0"/>
                  </a:moveTo>
                  <a:lnTo>
                    <a:pt x="572708" y="0"/>
                  </a:lnTo>
                  <a:lnTo>
                    <a:pt x="566433" y="0"/>
                  </a:lnTo>
                  <a:lnTo>
                    <a:pt x="99049" y="0"/>
                  </a:lnTo>
                  <a:lnTo>
                    <a:pt x="54104" y="171748"/>
                  </a:lnTo>
                  <a:cubicBezTo>
                    <a:pt x="18630" y="342083"/>
                    <a:pt x="0" y="518447"/>
                    <a:pt x="0" y="699086"/>
                  </a:cubicBezTo>
                  <a:cubicBezTo>
                    <a:pt x="0" y="879725"/>
                    <a:pt x="18630" y="1056089"/>
                    <a:pt x="54104" y="1226424"/>
                  </a:cubicBezTo>
                  <a:lnTo>
                    <a:pt x="99049" y="1398171"/>
                  </a:lnTo>
                  <a:lnTo>
                    <a:pt x="566433" y="1398171"/>
                  </a:lnTo>
                  <a:lnTo>
                    <a:pt x="1190101" y="1398172"/>
                  </a:lnTo>
                  <a:cubicBezTo>
                    <a:pt x="1534544" y="1398172"/>
                    <a:pt x="1813769" y="1085181"/>
                    <a:pt x="1813769" y="699086"/>
                  </a:cubicBezTo>
                  <a:cubicBezTo>
                    <a:pt x="1813769" y="312991"/>
                    <a:pt x="1534544" y="0"/>
                    <a:pt x="1190101" y="0"/>
                  </a:cubicBezTo>
                  <a:close/>
                </a:path>
              </a:pathLst>
            </a:custGeom>
            <a:solidFill>
              <a:srgbClr val="1DC4FF"/>
            </a:soli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2</a:t>
              </a:r>
            </a:p>
          </p:txBody>
        </p:sp>
        <p:sp>
          <p:nvSpPr>
            <p:cNvPr id="64" name="Freeform: Shape 63"/>
            <p:cNvSpPr/>
            <p:nvPr/>
          </p:nvSpPr>
          <p:spPr>
            <a:xfrm flipH="1">
              <a:off x="6880342" y="2727746"/>
              <a:ext cx="1745113" cy="1398172"/>
            </a:xfrm>
            <a:custGeom>
              <a:avLst/>
              <a:gdLst>
                <a:gd name="connsiteX0" fmla="*/ 1745113 w 1745113"/>
                <a:gd name="connsiteY0" fmla="*/ 0 h 1398172"/>
                <a:gd name="connsiteX1" fmla="*/ 1233456 w 1745113"/>
                <a:gd name="connsiteY1" fmla="*/ 0 h 1398172"/>
                <a:gd name="connsiteX2" fmla="*/ 1233456 w 1745113"/>
                <a:gd name="connsiteY2" fmla="*/ 1 h 1398172"/>
                <a:gd name="connsiteX3" fmla="*/ 621097 w 1745113"/>
                <a:gd name="connsiteY3" fmla="*/ 1 h 1398172"/>
                <a:gd name="connsiteX4" fmla="*/ 0 w 1745113"/>
                <a:gd name="connsiteY4" fmla="*/ 699086 h 1398172"/>
                <a:gd name="connsiteX5" fmla="*/ 621097 w 1745113"/>
                <a:gd name="connsiteY5" fmla="*/ 1398172 h 1398172"/>
                <a:gd name="connsiteX6" fmla="*/ 1242194 w 1745113"/>
                <a:gd name="connsiteY6" fmla="*/ 1398172 h 1398172"/>
                <a:gd name="connsiteX7" fmla="*/ 1242194 w 1745113"/>
                <a:gd name="connsiteY7" fmla="*/ 1398171 h 1398172"/>
                <a:gd name="connsiteX8" fmla="*/ 1745113 w 1745113"/>
                <a:gd name="connsiteY8" fmla="*/ 1398171 h 1398172"/>
                <a:gd name="connsiteX9" fmla="*/ 1700168 w 1745113"/>
                <a:gd name="connsiteY9" fmla="*/ 1226424 h 1398172"/>
                <a:gd name="connsiteX10" fmla="*/ 1646064 w 1745113"/>
                <a:gd name="connsiteY10" fmla="*/ 699086 h 1398172"/>
                <a:gd name="connsiteX11" fmla="*/ 1700168 w 1745113"/>
                <a:gd name="connsiteY11" fmla="*/ 171748 h 1398172"/>
                <a:gd name="connsiteX12" fmla="*/ 1745113 w 1745113"/>
                <a:gd name="connsiteY12"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745113" h="1398172">
                  <a:moveTo>
                    <a:pt x="1745113" y="0"/>
                  </a:moveTo>
                  <a:lnTo>
                    <a:pt x="1233456" y="0"/>
                  </a:lnTo>
                  <a:lnTo>
                    <a:pt x="1233456" y="1"/>
                  </a:lnTo>
                  <a:lnTo>
                    <a:pt x="621097" y="1"/>
                  </a:lnTo>
                  <a:cubicBezTo>
                    <a:pt x="278075" y="1"/>
                    <a:pt x="0" y="312992"/>
                    <a:pt x="0" y="699086"/>
                  </a:cubicBezTo>
                  <a:cubicBezTo>
                    <a:pt x="0" y="1085181"/>
                    <a:pt x="278075" y="1398172"/>
                    <a:pt x="621097" y="1398172"/>
                  </a:cubicBezTo>
                  <a:lnTo>
                    <a:pt x="1242194" y="1398172"/>
                  </a:lnTo>
                  <a:lnTo>
                    <a:pt x="1242194" y="1398171"/>
                  </a:lnTo>
                  <a:lnTo>
                    <a:pt x="1745113" y="1398171"/>
                  </a:lnTo>
                  <a:lnTo>
                    <a:pt x="1700168" y="1226424"/>
                  </a:lnTo>
                  <a:cubicBezTo>
                    <a:pt x="1664694" y="1056089"/>
                    <a:pt x="1646064" y="879725"/>
                    <a:pt x="1646064" y="699086"/>
                  </a:cubicBezTo>
                  <a:cubicBezTo>
                    <a:pt x="1646064" y="518447"/>
                    <a:pt x="1664694" y="342083"/>
                    <a:pt x="1700168" y="171748"/>
                  </a:cubicBezTo>
                  <a:lnTo>
                    <a:pt x="1745113" y="0"/>
                  </a:lnTo>
                  <a:close/>
                </a:path>
              </a:pathLst>
            </a:custGeom>
            <a:gradFill flip="none" rotWithShape="1">
              <a:gsLst>
                <a:gs pos="0">
                  <a:schemeClr val="accent3">
                    <a:lumMod val="0"/>
                    <a:lumOff val="100000"/>
                  </a:schemeClr>
                </a:gs>
                <a:gs pos="27000">
                  <a:schemeClr val="bg1">
                    <a:lumMod val="95000"/>
                  </a:schemeClr>
                </a:gs>
                <a:gs pos="100000">
                  <a:schemeClr val="accent3">
                    <a:lumMod val="100000"/>
                  </a:schemeClr>
                </a:gs>
              </a:gsLst>
              <a:lin ang="1200000" scaled="0"/>
              <a:tileRect/>
            </a:gra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5" name="Picture 74"/>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7823455" y="3514873"/>
              <a:ext cx="631680" cy="631680"/>
            </a:xfrm>
            <a:prstGeom prst="rect">
              <a:avLst/>
            </a:prstGeom>
          </p:spPr>
        </p:pic>
        <p:sp>
          <p:nvSpPr>
            <p:cNvPr id="82" name="Rectangle 81"/>
            <p:cNvSpPr/>
            <p:nvPr/>
          </p:nvSpPr>
          <p:spPr>
            <a:xfrm>
              <a:off x="7012834" y="2909460"/>
              <a:ext cx="1467803" cy="65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TITLE</a:t>
              </a:r>
            </a:p>
            <a:p>
              <a:pPr algn="ctr"/>
              <a:r>
                <a:rPr lang="en-US" sz="1400" dirty="0">
                  <a:solidFill>
                    <a:schemeClr val="tx1">
                      <a:lumMod val="65000"/>
                      <a:lumOff val="35000"/>
                    </a:schemeClr>
                  </a:solidFill>
                  <a:latin typeface="Arial" panose="020B0604020202020204" pitchFamily="34" charset="0"/>
                  <a:cs typeface="Arial" panose="020B0604020202020204" pitchFamily="34" charset="0"/>
                </a:rPr>
                <a:t>Some text to be written here</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92" name="Group 91"/>
          <p:cNvGrpSpPr/>
          <p:nvPr/>
        </p:nvGrpSpPr>
        <p:grpSpPr>
          <a:xfrm>
            <a:off x="-111633" y="2727746"/>
            <a:ext cx="3459833" cy="1398172"/>
            <a:chOff x="-349627" y="2727746"/>
            <a:chExt cx="3459833" cy="1398172"/>
          </a:xfrm>
        </p:grpSpPr>
        <p:sp>
          <p:nvSpPr>
            <p:cNvPr id="72" name="Freeform: Shape 71"/>
            <p:cNvSpPr/>
            <p:nvPr/>
          </p:nvSpPr>
          <p:spPr>
            <a:xfrm flipH="1">
              <a:off x="1653289" y="2727746"/>
              <a:ext cx="1456917" cy="1398172"/>
            </a:xfrm>
            <a:custGeom>
              <a:avLst/>
              <a:gdLst>
                <a:gd name="connsiteX0" fmla="*/ 1357868 w 1456917"/>
                <a:gd name="connsiteY0" fmla="*/ 0 h 1398172"/>
                <a:gd name="connsiteX1" fmla="*/ 1233456 w 1456917"/>
                <a:gd name="connsiteY1" fmla="*/ 0 h 1398172"/>
                <a:gd name="connsiteX2" fmla="*/ 1233456 w 1456917"/>
                <a:gd name="connsiteY2" fmla="*/ 1 h 1398172"/>
                <a:gd name="connsiteX3" fmla="*/ 621097 w 1456917"/>
                <a:gd name="connsiteY3" fmla="*/ 1 h 1398172"/>
                <a:gd name="connsiteX4" fmla="*/ 0 w 1456917"/>
                <a:gd name="connsiteY4" fmla="*/ 699086 h 1398172"/>
                <a:gd name="connsiteX5" fmla="*/ 621097 w 1456917"/>
                <a:gd name="connsiteY5" fmla="*/ 1398172 h 1398172"/>
                <a:gd name="connsiteX6" fmla="*/ 1242194 w 1456917"/>
                <a:gd name="connsiteY6" fmla="*/ 1398172 h 1398172"/>
                <a:gd name="connsiteX7" fmla="*/ 1242194 w 1456917"/>
                <a:gd name="connsiteY7" fmla="*/ 1398171 h 1398172"/>
                <a:gd name="connsiteX8" fmla="*/ 1357869 w 1456917"/>
                <a:gd name="connsiteY8" fmla="*/ 1398171 h 1398172"/>
                <a:gd name="connsiteX9" fmla="*/ 1402813 w 1456917"/>
                <a:gd name="connsiteY9" fmla="*/ 1226424 h 1398172"/>
                <a:gd name="connsiteX10" fmla="*/ 1456917 w 1456917"/>
                <a:gd name="connsiteY10" fmla="*/ 699086 h 1398172"/>
                <a:gd name="connsiteX11" fmla="*/ 1402813 w 1456917"/>
                <a:gd name="connsiteY11" fmla="*/ 171748 h 1398172"/>
                <a:gd name="connsiteX12" fmla="*/ 1357868 w 1456917"/>
                <a:gd name="connsiteY12"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456917" h="1398172">
                  <a:moveTo>
                    <a:pt x="1357868" y="0"/>
                  </a:moveTo>
                  <a:lnTo>
                    <a:pt x="1233456" y="0"/>
                  </a:lnTo>
                  <a:lnTo>
                    <a:pt x="1233456" y="1"/>
                  </a:lnTo>
                  <a:lnTo>
                    <a:pt x="621097" y="1"/>
                  </a:lnTo>
                  <a:cubicBezTo>
                    <a:pt x="278075" y="1"/>
                    <a:pt x="0" y="312992"/>
                    <a:pt x="0" y="699086"/>
                  </a:cubicBezTo>
                  <a:cubicBezTo>
                    <a:pt x="0" y="1085181"/>
                    <a:pt x="278075" y="1398172"/>
                    <a:pt x="621097" y="1398172"/>
                  </a:cubicBezTo>
                  <a:lnTo>
                    <a:pt x="1242194" y="1398172"/>
                  </a:lnTo>
                  <a:lnTo>
                    <a:pt x="1242194" y="1398171"/>
                  </a:lnTo>
                  <a:lnTo>
                    <a:pt x="1357869" y="1398171"/>
                  </a:lnTo>
                  <a:lnTo>
                    <a:pt x="1402813" y="1226424"/>
                  </a:lnTo>
                  <a:cubicBezTo>
                    <a:pt x="1438288" y="1056089"/>
                    <a:pt x="1456917" y="879725"/>
                    <a:pt x="1456917" y="699086"/>
                  </a:cubicBezTo>
                  <a:cubicBezTo>
                    <a:pt x="1456917" y="518447"/>
                    <a:pt x="1438288" y="342083"/>
                    <a:pt x="1402813" y="171748"/>
                  </a:cubicBezTo>
                  <a:lnTo>
                    <a:pt x="1357868" y="0"/>
                  </a:lnTo>
                  <a:close/>
                </a:path>
              </a:pathLst>
            </a:custGeom>
            <a:solidFill>
              <a:srgbClr val="FF4B4B"/>
            </a:soli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5</a:t>
              </a:r>
              <a:endParaRPr lang="en-US" b="1" dirty="0"/>
            </a:p>
          </p:txBody>
        </p:sp>
        <p:sp>
          <p:nvSpPr>
            <p:cNvPr id="65" name="Freeform: Shape 64"/>
            <p:cNvSpPr/>
            <p:nvPr/>
          </p:nvSpPr>
          <p:spPr>
            <a:xfrm flipH="1">
              <a:off x="-349627" y="2727746"/>
              <a:ext cx="2101965" cy="1398172"/>
            </a:xfrm>
            <a:custGeom>
              <a:avLst/>
              <a:gdLst>
                <a:gd name="connsiteX0" fmla="*/ 1478297 w 2101965"/>
                <a:gd name="connsiteY0" fmla="*/ 0 h 1398172"/>
                <a:gd name="connsiteX1" fmla="*/ 860904 w 2101965"/>
                <a:gd name="connsiteY1" fmla="*/ 0 h 1398172"/>
                <a:gd name="connsiteX2" fmla="*/ 854629 w 2101965"/>
                <a:gd name="connsiteY2" fmla="*/ 0 h 1398172"/>
                <a:gd name="connsiteX3" fmla="*/ 0 w 2101965"/>
                <a:gd name="connsiteY3" fmla="*/ 0 h 1398172"/>
                <a:gd name="connsiteX4" fmla="*/ 44945 w 2101965"/>
                <a:gd name="connsiteY4" fmla="*/ 171748 h 1398172"/>
                <a:gd name="connsiteX5" fmla="*/ 99049 w 2101965"/>
                <a:gd name="connsiteY5" fmla="*/ 699086 h 1398172"/>
                <a:gd name="connsiteX6" fmla="*/ 44945 w 2101965"/>
                <a:gd name="connsiteY6" fmla="*/ 1226424 h 1398172"/>
                <a:gd name="connsiteX7" fmla="*/ 1 w 2101965"/>
                <a:gd name="connsiteY7" fmla="*/ 1398171 h 1398172"/>
                <a:gd name="connsiteX8" fmla="*/ 854629 w 2101965"/>
                <a:gd name="connsiteY8" fmla="*/ 1398171 h 1398172"/>
                <a:gd name="connsiteX9" fmla="*/ 1478297 w 2101965"/>
                <a:gd name="connsiteY9" fmla="*/ 1398172 h 1398172"/>
                <a:gd name="connsiteX10" fmla="*/ 2101965 w 2101965"/>
                <a:gd name="connsiteY10" fmla="*/ 699086 h 1398172"/>
                <a:gd name="connsiteX11" fmla="*/ 1478297 w 2101965"/>
                <a:gd name="connsiteY11"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101965" h="1398172">
                  <a:moveTo>
                    <a:pt x="1478297" y="0"/>
                  </a:moveTo>
                  <a:lnTo>
                    <a:pt x="860904" y="0"/>
                  </a:lnTo>
                  <a:lnTo>
                    <a:pt x="854629" y="0"/>
                  </a:lnTo>
                  <a:lnTo>
                    <a:pt x="0" y="0"/>
                  </a:lnTo>
                  <a:lnTo>
                    <a:pt x="44945" y="171748"/>
                  </a:lnTo>
                  <a:cubicBezTo>
                    <a:pt x="80420" y="342083"/>
                    <a:pt x="99049" y="518447"/>
                    <a:pt x="99049" y="699086"/>
                  </a:cubicBezTo>
                  <a:cubicBezTo>
                    <a:pt x="99049" y="879725"/>
                    <a:pt x="80420" y="1056089"/>
                    <a:pt x="44945" y="1226424"/>
                  </a:cubicBezTo>
                  <a:lnTo>
                    <a:pt x="1" y="1398171"/>
                  </a:lnTo>
                  <a:lnTo>
                    <a:pt x="854629" y="1398171"/>
                  </a:lnTo>
                  <a:lnTo>
                    <a:pt x="1478297" y="1398172"/>
                  </a:lnTo>
                  <a:cubicBezTo>
                    <a:pt x="1822740" y="1398172"/>
                    <a:pt x="2101965" y="1085181"/>
                    <a:pt x="2101965" y="699086"/>
                  </a:cubicBezTo>
                  <a:cubicBezTo>
                    <a:pt x="2101965" y="312991"/>
                    <a:pt x="1822740" y="0"/>
                    <a:pt x="1478297" y="0"/>
                  </a:cubicBezTo>
                  <a:close/>
                </a:path>
              </a:pathLst>
            </a:custGeom>
            <a:gradFill flip="none" rotWithShape="1">
              <a:gsLst>
                <a:gs pos="0">
                  <a:schemeClr val="accent3">
                    <a:lumMod val="0"/>
                    <a:lumOff val="100000"/>
                  </a:schemeClr>
                </a:gs>
                <a:gs pos="27000">
                  <a:schemeClr val="bg1">
                    <a:lumMod val="95000"/>
                  </a:schemeClr>
                </a:gs>
                <a:gs pos="100000">
                  <a:schemeClr val="accent3">
                    <a:lumMod val="100000"/>
                  </a:schemeClr>
                </a:gs>
              </a:gsLst>
              <a:lin ang="1200000" scaled="0"/>
              <a:tileRect/>
            </a:gra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7" name="Picture 76"/>
            <p:cNvPicPr>
              <a:picLocks noChangeAspect="1"/>
            </p:cNvPicPr>
            <p:nvPr/>
          </p:nvPicPr>
          <p:blipFill>
            <a:blip r:embed="rId10">
              <a:duotone>
                <a:prstClr val="black"/>
                <a:schemeClr val="accent1">
                  <a:tint val="45000"/>
                  <a:satMod val="400000"/>
                </a:schemeClr>
              </a:duotone>
              <a:extLst>
                <a:ext uri="{BEBA8EAE-BF5A-486C-A8C5-ECC9F3942E4B}">
                  <a14:imgProps xmlns:a14="http://schemas.microsoft.com/office/drawing/2010/main">
                    <a14:imgLayer r:embed="rId11">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7412" y="3616595"/>
              <a:ext cx="388965" cy="374703"/>
            </a:xfrm>
            <a:prstGeom prst="rect">
              <a:avLst/>
            </a:prstGeom>
          </p:spPr>
        </p:pic>
        <p:sp>
          <p:nvSpPr>
            <p:cNvPr id="83" name="Rectangle 82"/>
            <p:cNvSpPr/>
            <p:nvPr/>
          </p:nvSpPr>
          <p:spPr>
            <a:xfrm>
              <a:off x="30980" y="2909460"/>
              <a:ext cx="1467803" cy="65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TITLE</a:t>
              </a:r>
            </a:p>
            <a:p>
              <a:pPr algn="ctr"/>
              <a:r>
                <a:rPr lang="en-US" sz="1400" dirty="0">
                  <a:solidFill>
                    <a:schemeClr val="tx1">
                      <a:lumMod val="65000"/>
                      <a:lumOff val="35000"/>
                    </a:schemeClr>
                  </a:solidFill>
                  <a:latin typeface="Arial" panose="020B0604020202020204" pitchFamily="34" charset="0"/>
                  <a:cs typeface="Arial" panose="020B0604020202020204" pitchFamily="34" charset="0"/>
                </a:rPr>
                <a:t>Some text to be written here</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91" name="Group 90"/>
          <p:cNvGrpSpPr/>
          <p:nvPr/>
        </p:nvGrpSpPr>
        <p:grpSpPr>
          <a:xfrm>
            <a:off x="543937" y="4645269"/>
            <a:ext cx="3459833" cy="1398172"/>
            <a:chOff x="305943" y="4645269"/>
            <a:chExt cx="3459833" cy="1398172"/>
          </a:xfrm>
        </p:grpSpPr>
        <p:sp>
          <p:nvSpPr>
            <p:cNvPr id="70" name="Freeform: Shape 69"/>
            <p:cNvSpPr/>
            <p:nvPr/>
          </p:nvSpPr>
          <p:spPr>
            <a:xfrm flipH="1">
              <a:off x="1960587" y="4645270"/>
              <a:ext cx="1805189" cy="1271623"/>
            </a:xfrm>
            <a:custGeom>
              <a:avLst/>
              <a:gdLst>
                <a:gd name="connsiteX0" fmla="*/ 1805189 w 1805189"/>
                <a:gd name="connsiteY0" fmla="*/ 0 h 1271623"/>
                <a:gd name="connsiteX1" fmla="*/ 1233456 w 1805189"/>
                <a:gd name="connsiteY1" fmla="*/ 0 h 1271623"/>
                <a:gd name="connsiteX2" fmla="*/ 1233456 w 1805189"/>
                <a:gd name="connsiteY2" fmla="*/ 1 h 1271623"/>
                <a:gd name="connsiteX3" fmla="*/ 621097 w 1805189"/>
                <a:gd name="connsiteY3" fmla="*/ 1 h 1271623"/>
                <a:gd name="connsiteX4" fmla="*/ 0 w 1805189"/>
                <a:gd name="connsiteY4" fmla="*/ 699086 h 1271623"/>
                <a:gd name="connsiteX5" fmla="*/ 181915 w 1805189"/>
                <a:gd name="connsiteY5" fmla="*/ 1193415 h 1271623"/>
                <a:gd name="connsiteX6" fmla="*/ 266130 w 1805189"/>
                <a:gd name="connsiteY6" fmla="*/ 1271623 h 1271623"/>
                <a:gd name="connsiteX7" fmla="*/ 486015 w 1805189"/>
                <a:gd name="connsiteY7" fmla="*/ 1192547 h 1271623"/>
                <a:gd name="connsiteX8" fmla="*/ 1791071 w 1805189"/>
                <a:gd name="connsiteY8" fmla="*/ 28795 h 1271623"/>
                <a:gd name="connsiteX9" fmla="*/ 1805189 w 1805189"/>
                <a:gd name="connsiteY9" fmla="*/ 0 h 1271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805189" h="1271623">
                  <a:moveTo>
                    <a:pt x="1805189" y="0"/>
                  </a:moveTo>
                  <a:lnTo>
                    <a:pt x="1233456" y="0"/>
                  </a:lnTo>
                  <a:lnTo>
                    <a:pt x="1233456" y="1"/>
                  </a:lnTo>
                  <a:lnTo>
                    <a:pt x="621097" y="1"/>
                  </a:lnTo>
                  <a:cubicBezTo>
                    <a:pt x="278075" y="1"/>
                    <a:pt x="0" y="312992"/>
                    <a:pt x="0" y="699086"/>
                  </a:cubicBezTo>
                  <a:cubicBezTo>
                    <a:pt x="0" y="892134"/>
                    <a:pt x="69519" y="1066905"/>
                    <a:pt x="181915" y="1193415"/>
                  </a:cubicBezTo>
                  <a:lnTo>
                    <a:pt x="266130" y="1271623"/>
                  </a:lnTo>
                  <a:lnTo>
                    <a:pt x="486015" y="1192547"/>
                  </a:lnTo>
                  <a:cubicBezTo>
                    <a:pt x="1043571" y="960834"/>
                    <a:pt x="1504097" y="547854"/>
                    <a:pt x="1791071" y="28795"/>
                  </a:cubicBezTo>
                  <a:lnTo>
                    <a:pt x="1805189" y="0"/>
                  </a:lnTo>
                  <a:close/>
                </a:path>
              </a:pathLst>
            </a:custGeom>
            <a:solidFill>
              <a:srgbClr val="FFBC79"/>
            </a:soli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4</a:t>
              </a:r>
            </a:p>
          </p:txBody>
        </p:sp>
        <p:sp>
          <p:nvSpPr>
            <p:cNvPr id="63" name="Freeform: Shape 62"/>
            <p:cNvSpPr/>
            <p:nvPr/>
          </p:nvSpPr>
          <p:spPr>
            <a:xfrm flipH="1">
              <a:off x="305943" y="4645269"/>
              <a:ext cx="3193703" cy="1398172"/>
            </a:xfrm>
            <a:custGeom>
              <a:avLst/>
              <a:gdLst>
                <a:gd name="connsiteX0" fmla="*/ 2570035 w 3193703"/>
                <a:gd name="connsiteY0" fmla="*/ 0 h 1398172"/>
                <a:gd name="connsiteX1" fmla="*/ 1952642 w 3193703"/>
                <a:gd name="connsiteY1" fmla="*/ 0 h 1398172"/>
                <a:gd name="connsiteX2" fmla="*/ 1946367 w 3193703"/>
                <a:gd name="connsiteY2" fmla="*/ 0 h 1398172"/>
                <a:gd name="connsiteX3" fmla="*/ 1539059 w 3193703"/>
                <a:gd name="connsiteY3" fmla="*/ 0 h 1398172"/>
                <a:gd name="connsiteX4" fmla="*/ 1524941 w 3193703"/>
                <a:gd name="connsiteY4" fmla="*/ 28795 h 1398172"/>
                <a:gd name="connsiteX5" fmla="*/ 219885 w 3193703"/>
                <a:gd name="connsiteY5" fmla="*/ 1192547 h 1398172"/>
                <a:gd name="connsiteX6" fmla="*/ 0 w 3193703"/>
                <a:gd name="connsiteY6" fmla="*/ 1271623 h 1398172"/>
                <a:gd name="connsiteX7" fmla="*/ 7706 w 3193703"/>
                <a:gd name="connsiteY7" fmla="*/ 1278779 h 1398172"/>
                <a:gd name="connsiteX8" fmla="*/ 354967 w 3193703"/>
                <a:gd name="connsiteY8" fmla="*/ 1398172 h 1398172"/>
                <a:gd name="connsiteX9" fmla="*/ 976064 w 3193703"/>
                <a:gd name="connsiteY9" fmla="*/ 1398172 h 1398172"/>
                <a:gd name="connsiteX10" fmla="*/ 976064 w 3193703"/>
                <a:gd name="connsiteY10" fmla="*/ 1398171 h 1398172"/>
                <a:gd name="connsiteX11" fmla="*/ 1946367 w 3193703"/>
                <a:gd name="connsiteY11" fmla="*/ 1398171 h 1398172"/>
                <a:gd name="connsiteX12" fmla="*/ 2570035 w 3193703"/>
                <a:gd name="connsiteY12" fmla="*/ 1398172 h 1398172"/>
                <a:gd name="connsiteX13" fmla="*/ 3193703 w 3193703"/>
                <a:gd name="connsiteY13" fmla="*/ 699086 h 1398172"/>
                <a:gd name="connsiteX14" fmla="*/ 2570035 w 3193703"/>
                <a:gd name="connsiteY14"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93703" h="1398172">
                  <a:moveTo>
                    <a:pt x="2570035" y="0"/>
                  </a:moveTo>
                  <a:lnTo>
                    <a:pt x="1952642" y="0"/>
                  </a:lnTo>
                  <a:lnTo>
                    <a:pt x="1946367" y="0"/>
                  </a:lnTo>
                  <a:lnTo>
                    <a:pt x="1539059" y="0"/>
                  </a:lnTo>
                  <a:lnTo>
                    <a:pt x="1524941" y="28795"/>
                  </a:lnTo>
                  <a:cubicBezTo>
                    <a:pt x="1237967" y="547854"/>
                    <a:pt x="777441" y="960834"/>
                    <a:pt x="219885" y="1192547"/>
                  </a:cubicBezTo>
                  <a:lnTo>
                    <a:pt x="0" y="1271623"/>
                  </a:lnTo>
                  <a:lnTo>
                    <a:pt x="7706" y="1278779"/>
                  </a:lnTo>
                  <a:cubicBezTo>
                    <a:pt x="106834" y="1354158"/>
                    <a:pt x="226334" y="1398172"/>
                    <a:pt x="354967" y="1398172"/>
                  </a:cubicBezTo>
                  <a:lnTo>
                    <a:pt x="976064" y="1398172"/>
                  </a:lnTo>
                  <a:lnTo>
                    <a:pt x="976064" y="1398171"/>
                  </a:lnTo>
                  <a:lnTo>
                    <a:pt x="1946367" y="1398171"/>
                  </a:lnTo>
                  <a:lnTo>
                    <a:pt x="2570035" y="1398172"/>
                  </a:lnTo>
                  <a:cubicBezTo>
                    <a:pt x="2914478" y="1398172"/>
                    <a:pt x="3193703" y="1085181"/>
                    <a:pt x="3193703" y="699086"/>
                  </a:cubicBezTo>
                  <a:cubicBezTo>
                    <a:pt x="3193703" y="312991"/>
                    <a:pt x="2914478" y="0"/>
                    <a:pt x="2570035" y="0"/>
                  </a:cubicBezTo>
                  <a:close/>
                </a:path>
              </a:pathLst>
            </a:custGeom>
            <a:gradFill flip="none" rotWithShape="1">
              <a:gsLst>
                <a:gs pos="0">
                  <a:schemeClr val="accent3">
                    <a:lumMod val="0"/>
                    <a:lumOff val="100000"/>
                  </a:schemeClr>
                </a:gs>
                <a:gs pos="27000">
                  <a:schemeClr val="bg1">
                    <a:lumMod val="95000"/>
                  </a:schemeClr>
                </a:gs>
                <a:gs pos="100000">
                  <a:schemeClr val="accent3">
                    <a:lumMod val="100000"/>
                  </a:schemeClr>
                </a:gs>
              </a:gsLst>
              <a:lin ang="1200000" scaled="0"/>
              <a:tileRect/>
            </a:gra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6" name="Picture 75"/>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31439" y="5582666"/>
              <a:ext cx="334227" cy="334227"/>
            </a:xfrm>
            <a:prstGeom prst="rect">
              <a:avLst/>
            </a:prstGeom>
          </p:spPr>
        </p:pic>
        <p:sp>
          <p:nvSpPr>
            <p:cNvPr id="84" name="Rectangle 83"/>
            <p:cNvSpPr/>
            <p:nvPr/>
          </p:nvSpPr>
          <p:spPr>
            <a:xfrm>
              <a:off x="542609" y="4768110"/>
              <a:ext cx="1467803" cy="65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TITLE</a:t>
              </a:r>
            </a:p>
            <a:p>
              <a:pPr algn="ctr"/>
              <a:r>
                <a:rPr lang="en-US" sz="1400" dirty="0">
                  <a:solidFill>
                    <a:schemeClr val="tx1">
                      <a:lumMod val="65000"/>
                      <a:lumOff val="35000"/>
                    </a:schemeClr>
                  </a:solidFill>
                  <a:latin typeface="Arial" panose="020B0604020202020204" pitchFamily="34" charset="0"/>
                  <a:cs typeface="Arial" panose="020B0604020202020204" pitchFamily="34" charset="0"/>
                </a:rPr>
                <a:t>Some text to be written here</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grpSp>
      <p:grpSp>
        <p:nvGrpSpPr>
          <p:cNvPr id="90" name="Group 89"/>
          <p:cNvGrpSpPr/>
          <p:nvPr/>
        </p:nvGrpSpPr>
        <p:grpSpPr>
          <a:xfrm>
            <a:off x="4830881" y="4645269"/>
            <a:ext cx="3459833" cy="1398172"/>
            <a:chOff x="4592887" y="4645269"/>
            <a:chExt cx="3459833" cy="1398172"/>
          </a:xfrm>
        </p:grpSpPr>
        <p:sp>
          <p:nvSpPr>
            <p:cNvPr id="69" name="Freeform: Shape 68"/>
            <p:cNvSpPr/>
            <p:nvPr/>
          </p:nvSpPr>
          <p:spPr>
            <a:xfrm flipH="1">
              <a:off x="4592887" y="4645269"/>
              <a:ext cx="2079205" cy="1322934"/>
            </a:xfrm>
            <a:custGeom>
              <a:avLst/>
              <a:gdLst>
                <a:gd name="connsiteX0" fmla="*/ 1455537 w 2079205"/>
                <a:gd name="connsiteY0" fmla="*/ 0 h 1322934"/>
                <a:gd name="connsiteX1" fmla="*/ 838144 w 2079205"/>
                <a:gd name="connsiteY1" fmla="*/ 0 h 1322934"/>
                <a:gd name="connsiteX2" fmla="*/ 831869 w 2079205"/>
                <a:gd name="connsiteY2" fmla="*/ 0 h 1322934"/>
                <a:gd name="connsiteX3" fmla="*/ 0 w 2079205"/>
                <a:gd name="connsiteY3" fmla="*/ 0 h 1322934"/>
                <a:gd name="connsiteX4" fmla="*/ 14117 w 2079205"/>
                <a:gd name="connsiteY4" fmla="*/ 28795 h 1322934"/>
                <a:gd name="connsiteX5" fmla="*/ 1563842 w 2079205"/>
                <a:gd name="connsiteY5" fmla="*/ 1280535 h 1322934"/>
                <a:gd name="connsiteX6" fmla="*/ 1731663 w 2079205"/>
                <a:gd name="connsiteY6" fmla="*/ 1322934 h 1322934"/>
                <a:gd name="connsiteX7" fmla="*/ 1804236 w 2079205"/>
                <a:gd name="connsiteY7" fmla="*/ 1278779 h 1322934"/>
                <a:gd name="connsiteX8" fmla="*/ 2079205 w 2079205"/>
                <a:gd name="connsiteY8" fmla="*/ 699086 h 1322934"/>
                <a:gd name="connsiteX9" fmla="*/ 1455537 w 2079205"/>
                <a:gd name="connsiteY9" fmla="*/ 0 h 1322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79205" h="1322934">
                  <a:moveTo>
                    <a:pt x="1455537" y="0"/>
                  </a:moveTo>
                  <a:lnTo>
                    <a:pt x="838144" y="0"/>
                  </a:lnTo>
                  <a:lnTo>
                    <a:pt x="831869" y="0"/>
                  </a:lnTo>
                  <a:lnTo>
                    <a:pt x="0" y="0"/>
                  </a:lnTo>
                  <a:lnTo>
                    <a:pt x="14117" y="28795"/>
                  </a:lnTo>
                  <a:cubicBezTo>
                    <a:pt x="342088" y="622005"/>
                    <a:pt x="896738" y="1076663"/>
                    <a:pt x="1563842" y="1280535"/>
                  </a:cubicBezTo>
                  <a:lnTo>
                    <a:pt x="1731663" y="1322934"/>
                  </a:lnTo>
                  <a:lnTo>
                    <a:pt x="1804236" y="1278779"/>
                  </a:lnTo>
                  <a:cubicBezTo>
                    <a:pt x="1970133" y="1153149"/>
                    <a:pt x="2079205" y="940396"/>
                    <a:pt x="2079205" y="699086"/>
                  </a:cubicBezTo>
                  <a:cubicBezTo>
                    <a:pt x="2079205" y="312991"/>
                    <a:pt x="1799980" y="0"/>
                    <a:pt x="1455537" y="0"/>
                  </a:cubicBezTo>
                  <a:close/>
                </a:path>
              </a:pathLst>
            </a:custGeom>
            <a:solidFill>
              <a:srgbClr val="0ADCC3"/>
            </a:soli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3</a:t>
              </a:r>
              <a:endParaRPr lang="en-US" sz="2800" b="1" dirty="0"/>
            </a:p>
          </p:txBody>
        </p:sp>
        <p:sp>
          <p:nvSpPr>
            <p:cNvPr id="62" name="Freeform: Shape 61"/>
            <p:cNvSpPr/>
            <p:nvPr/>
          </p:nvSpPr>
          <p:spPr>
            <a:xfrm flipH="1">
              <a:off x="4940429" y="4645269"/>
              <a:ext cx="3112291" cy="1398172"/>
            </a:xfrm>
            <a:custGeom>
              <a:avLst/>
              <a:gdLst>
                <a:gd name="connsiteX0" fmla="*/ 1380628 w 3112291"/>
                <a:gd name="connsiteY0" fmla="*/ 0 h 1398172"/>
                <a:gd name="connsiteX1" fmla="*/ 1233456 w 3112291"/>
                <a:gd name="connsiteY1" fmla="*/ 0 h 1398172"/>
                <a:gd name="connsiteX2" fmla="*/ 1233456 w 3112291"/>
                <a:gd name="connsiteY2" fmla="*/ 1 h 1398172"/>
                <a:gd name="connsiteX3" fmla="*/ 621097 w 3112291"/>
                <a:gd name="connsiteY3" fmla="*/ 1 h 1398172"/>
                <a:gd name="connsiteX4" fmla="*/ 0 w 3112291"/>
                <a:gd name="connsiteY4" fmla="*/ 699086 h 1398172"/>
                <a:gd name="connsiteX5" fmla="*/ 621097 w 3112291"/>
                <a:gd name="connsiteY5" fmla="*/ 1398172 h 1398172"/>
                <a:gd name="connsiteX6" fmla="*/ 1242194 w 3112291"/>
                <a:gd name="connsiteY6" fmla="*/ 1398172 h 1398172"/>
                <a:gd name="connsiteX7" fmla="*/ 1242194 w 3112291"/>
                <a:gd name="connsiteY7" fmla="*/ 1398171 h 1398172"/>
                <a:gd name="connsiteX8" fmla="*/ 2212497 w 3112291"/>
                <a:gd name="connsiteY8" fmla="*/ 1398171 h 1398172"/>
                <a:gd name="connsiteX9" fmla="*/ 2836165 w 3112291"/>
                <a:gd name="connsiteY9" fmla="*/ 1398172 h 1398172"/>
                <a:gd name="connsiteX10" fmla="*/ 3078925 w 3112291"/>
                <a:gd name="connsiteY10" fmla="*/ 1343234 h 1398172"/>
                <a:gd name="connsiteX11" fmla="*/ 3112291 w 3112291"/>
                <a:gd name="connsiteY11" fmla="*/ 1322934 h 1398172"/>
                <a:gd name="connsiteX12" fmla="*/ 2944470 w 3112291"/>
                <a:gd name="connsiteY12" fmla="*/ 1280535 h 1398172"/>
                <a:gd name="connsiteX13" fmla="*/ 1394745 w 3112291"/>
                <a:gd name="connsiteY13" fmla="*/ 28795 h 1398172"/>
                <a:gd name="connsiteX14" fmla="*/ 1380628 w 3112291"/>
                <a:gd name="connsiteY14" fmla="*/ 0 h 13981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3112291" h="1398172">
                  <a:moveTo>
                    <a:pt x="1380628" y="0"/>
                  </a:moveTo>
                  <a:lnTo>
                    <a:pt x="1233456" y="0"/>
                  </a:lnTo>
                  <a:lnTo>
                    <a:pt x="1233456" y="1"/>
                  </a:lnTo>
                  <a:lnTo>
                    <a:pt x="621097" y="1"/>
                  </a:lnTo>
                  <a:cubicBezTo>
                    <a:pt x="278075" y="1"/>
                    <a:pt x="0" y="312992"/>
                    <a:pt x="0" y="699086"/>
                  </a:cubicBezTo>
                  <a:cubicBezTo>
                    <a:pt x="0" y="1085181"/>
                    <a:pt x="278075" y="1398172"/>
                    <a:pt x="621097" y="1398172"/>
                  </a:cubicBezTo>
                  <a:lnTo>
                    <a:pt x="1242194" y="1398172"/>
                  </a:lnTo>
                  <a:lnTo>
                    <a:pt x="1242194" y="1398171"/>
                  </a:lnTo>
                  <a:lnTo>
                    <a:pt x="2212497" y="1398171"/>
                  </a:lnTo>
                  <a:lnTo>
                    <a:pt x="2836165" y="1398172"/>
                  </a:lnTo>
                  <a:cubicBezTo>
                    <a:pt x="2922276" y="1398172"/>
                    <a:pt x="3004311" y="1378610"/>
                    <a:pt x="3078925" y="1343234"/>
                  </a:cubicBezTo>
                  <a:lnTo>
                    <a:pt x="3112291" y="1322934"/>
                  </a:lnTo>
                  <a:lnTo>
                    <a:pt x="2944470" y="1280535"/>
                  </a:lnTo>
                  <a:cubicBezTo>
                    <a:pt x="2277366" y="1076663"/>
                    <a:pt x="1722716" y="622005"/>
                    <a:pt x="1394745" y="28795"/>
                  </a:cubicBezTo>
                  <a:lnTo>
                    <a:pt x="1380628" y="0"/>
                  </a:lnTo>
                  <a:close/>
                </a:path>
              </a:pathLst>
            </a:custGeom>
            <a:gradFill flip="none" rotWithShape="1">
              <a:gsLst>
                <a:gs pos="0">
                  <a:schemeClr val="accent3">
                    <a:lumMod val="0"/>
                    <a:lumOff val="100000"/>
                  </a:schemeClr>
                </a:gs>
                <a:gs pos="27000">
                  <a:schemeClr val="bg1">
                    <a:lumMod val="95000"/>
                  </a:schemeClr>
                </a:gs>
                <a:gs pos="100000">
                  <a:schemeClr val="accent3">
                    <a:lumMod val="100000"/>
                  </a:schemeClr>
                </a:gs>
              </a:gsLst>
              <a:lin ang="1200000" scaled="0"/>
              <a:tileRect/>
            </a:gradFill>
            <a:ln>
              <a:noFill/>
            </a:ln>
            <a:effectLst>
              <a:outerShdw blurRad="215900" dist="127000" dir="5400000" algn="t" rotWithShape="0">
                <a:prstClr val="black">
                  <a:alpha val="21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9" name="Picture 78"/>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499203" y="5547735"/>
              <a:ext cx="237575" cy="336191"/>
            </a:xfrm>
            <a:prstGeom prst="rect">
              <a:avLst/>
            </a:prstGeom>
          </p:spPr>
        </p:pic>
        <p:sp>
          <p:nvSpPr>
            <p:cNvPr id="85" name="Rectangle 84"/>
            <p:cNvSpPr/>
            <p:nvPr/>
          </p:nvSpPr>
          <p:spPr>
            <a:xfrm>
              <a:off x="6440435" y="4768110"/>
              <a:ext cx="1467803" cy="65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65000"/>
                      <a:lumOff val="35000"/>
                    </a:schemeClr>
                  </a:solidFill>
                  <a:latin typeface="Arial" panose="020B0604020202020204" pitchFamily="34" charset="0"/>
                  <a:cs typeface="Arial" panose="020B0604020202020204" pitchFamily="34" charset="0"/>
                </a:rPr>
                <a:t>TITLE</a:t>
              </a:r>
            </a:p>
            <a:p>
              <a:pPr algn="ctr"/>
              <a:r>
                <a:rPr lang="en-US" sz="1400" dirty="0">
                  <a:solidFill>
                    <a:schemeClr val="tx1">
                      <a:lumMod val="65000"/>
                      <a:lumOff val="35000"/>
                    </a:schemeClr>
                  </a:solidFill>
                  <a:latin typeface="Arial" panose="020B0604020202020204" pitchFamily="34" charset="0"/>
                  <a:cs typeface="Arial" panose="020B0604020202020204" pitchFamily="34" charset="0"/>
                </a:rPr>
                <a:t>Some text to be written here</a:t>
              </a:r>
              <a:endParaRPr lang="en-US" dirty="0">
                <a:solidFill>
                  <a:schemeClr val="tx1">
                    <a:lumMod val="65000"/>
                    <a:lumOff val="35000"/>
                  </a:schemeClr>
                </a:solidFill>
                <a:latin typeface="Arial" panose="020B0604020202020204" pitchFamily="34" charset="0"/>
                <a:cs typeface="Arial" panose="020B0604020202020204" pitchFamily="34" charset="0"/>
              </a:endParaRPr>
            </a:p>
          </p:txBody>
        </p:sp>
      </p:grpSp>
      <p:pic>
        <p:nvPicPr>
          <p:cNvPr id="86" name="Picture 85"/>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3631965" y="2727746"/>
            <a:ext cx="1405790" cy="1072158"/>
          </a:xfrm>
          <a:prstGeom prst="rect">
            <a:avLst/>
          </a:prstGeom>
        </p:spPr>
      </p:pic>
      <p:sp>
        <p:nvSpPr>
          <p:cNvPr id="87" name="Rectangle 86"/>
          <p:cNvSpPr/>
          <p:nvPr/>
        </p:nvSpPr>
        <p:spPr>
          <a:xfrm>
            <a:off x="3557411" y="3682217"/>
            <a:ext cx="1467803" cy="65300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lumMod val="65000"/>
                    <a:lumOff val="35000"/>
                  </a:schemeClr>
                </a:solidFill>
                <a:latin typeface="Arial" panose="020B0604020202020204" pitchFamily="34" charset="0"/>
                <a:cs typeface="Arial" panose="020B0604020202020204" pitchFamily="34" charset="0"/>
              </a:rPr>
              <a:t>Social Media</a:t>
            </a:r>
          </a:p>
        </p:txBody>
      </p:sp>
      <p:pic>
        <p:nvPicPr>
          <p:cNvPr id="2" name="Picture 1"/>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07135" y="1776234"/>
            <a:ext cx="605212" cy="302606"/>
          </a:xfrm>
          <a:prstGeom prst="rect">
            <a:avLst/>
          </a:prstGeom>
        </p:spPr>
      </p:pic>
    </p:spTree>
    <p:extLst>
      <p:ext uri="{BB962C8B-B14F-4D97-AF65-F5344CB8AC3E}">
        <p14:creationId xmlns:p14="http://schemas.microsoft.com/office/powerpoint/2010/main" val="3121928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nodeType="afterEffect">
                                  <p:stCondLst>
                                    <p:cond delay="0"/>
                                  </p:stCondLst>
                                  <p:childTnLst>
                                    <p:set>
                                      <p:cBhvr>
                                        <p:cTn id="6" dur="1" fill="hold">
                                          <p:stCondLst>
                                            <p:cond delay="0"/>
                                          </p:stCondLst>
                                        </p:cTn>
                                        <p:tgtEl>
                                          <p:spTgt spid="88"/>
                                        </p:tgtEl>
                                        <p:attrNameLst>
                                          <p:attrName>style.visibility</p:attrName>
                                        </p:attrNameLst>
                                      </p:cBhvr>
                                      <p:to>
                                        <p:strVal val="visible"/>
                                      </p:to>
                                    </p:set>
                                    <p:animEffect transition="in" filter="barn(inVertical)">
                                      <p:cBhvr>
                                        <p:cTn id="7" dur="500"/>
                                        <p:tgtEl>
                                          <p:spTgt spid="88"/>
                                        </p:tgtEl>
                                      </p:cBhvr>
                                    </p:animEffect>
                                  </p:childTnLst>
                                </p:cTn>
                              </p:par>
                            </p:childTnLst>
                          </p:cTn>
                        </p:par>
                        <p:par>
                          <p:cTn id="8" fill="hold">
                            <p:stCondLst>
                              <p:cond delay="500"/>
                            </p:stCondLst>
                            <p:childTnLst>
                              <p:par>
                                <p:cTn id="9" presetID="6" presetClass="entr" presetSubtype="16" fill="hold" nodeType="afterEffect">
                                  <p:stCondLst>
                                    <p:cond delay="0"/>
                                  </p:stCondLst>
                                  <p:childTnLst>
                                    <p:set>
                                      <p:cBhvr>
                                        <p:cTn id="10" dur="1" fill="hold">
                                          <p:stCondLst>
                                            <p:cond delay="0"/>
                                          </p:stCondLst>
                                        </p:cTn>
                                        <p:tgtEl>
                                          <p:spTgt spid="89"/>
                                        </p:tgtEl>
                                        <p:attrNameLst>
                                          <p:attrName>style.visibility</p:attrName>
                                        </p:attrNameLst>
                                      </p:cBhvr>
                                      <p:to>
                                        <p:strVal val="visible"/>
                                      </p:to>
                                    </p:set>
                                    <p:animEffect transition="in" filter="circle(in)">
                                      <p:cBhvr>
                                        <p:cTn id="11" dur="2000"/>
                                        <p:tgtEl>
                                          <p:spTgt spid="89"/>
                                        </p:tgtEl>
                                      </p:cBhvr>
                                    </p:animEffect>
                                  </p:childTnLst>
                                </p:cTn>
                              </p:par>
                            </p:childTnLst>
                          </p:cTn>
                        </p:par>
                        <p:par>
                          <p:cTn id="12" fill="hold">
                            <p:stCondLst>
                              <p:cond delay="2500"/>
                            </p:stCondLst>
                            <p:childTnLst>
                              <p:par>
                                <p:cTn id="13" presetID="16" presetClass="entr" presetSubtype="21" fill="hold" nodeType="afterEffect">
                                  <p:stCondLst>
                                    <p:cond delay="0"/>
                                  </p:stCondLst>
                                  <p:childTnLst>
                                    <p:set>
                                      <p:cBhvr>
                                        <p:cTn id="14" dur="1" fill="hold">
                                          <p:stCondLst>
                                            <p:cond delay="0"/>
                                          </p:stCondLst>
                                        </p:cTn>
                                        <p:tgtEl>
                                          <p:spTgt spid="90"/>
                                        </p:tgtEl>
                                        <p:attrNameLst>
                                          <p:attrName>style.visibility</p:attrName>
                                        </p:attrNameLst>
                                      </p:cBhvr>
                                      <p:to>
                                        <p:strVal val="visible"/>
                                      </p:to>
                                    </p:set>
                                    <p:animEffect transition="in" filter="barn(inVertical)">
                                      <p:cBhvr>
                                        <p:cTn id="15" dur="500"/>
                                        <p:tgtEl>
                                          <p:spTgt spid="90"/>
                                        </p:tgtEl>
                                      </p:cBhvr>
                                    </p:animEffect>
                                  </p:childTnLst>
                                </p:cTn>
                              </p:par>
                            </p:childTnLst>
                          </p:cTn>
                        </p:par>
                        <p:par>
                          <p:cTn id="16" fill="hold">
                            <p:stCondLst>
                              <p:cond delay="3000"/>
                            </p:stCondLst>
                            <p:childTnLst>
                              <p:par>
                                <p:cTn id="17" presetID="16" presetClass="entr" presetSubtype="21" fill="hold" nodeType="afterEffect">
                                  <p:stCondLst>
                                    <p:cond delay="0"/>
                                  </p:stCondLst>
                                  <p:childTnLst>
                                    <p:set>
                                      <p:cBhvr>
                                        <p:cTn id="18" dur="1" fill="hold">
                                          <p:stCondLst>
                                            <p:cond delay="0"/>
                                          </p:stCondLst>
                                        </p:cTn>
                                        <p:tgtEl>
                                          <p:spTgt spid="91"/>
                                        </p:tgtEl>
                                        <p:attrNameLst>
                                          <p:attrName>style.visibility</p:attrName>
                                        </p:attrNameLst>
                                      </p:cBhvr>
                                      <p:to>
                                        <p:strVal val="visible"/>
                                      </p:to>
                                    </p:set>
                                    <p:animEffect transition="in" filter="barn(inVertical)">
                                      <p:cBhvr>
                                        <p:cTn id="19" dur="500"/>
                                        <p:tgtEl>
                                          <p:spTgt spid="91"/>
                                        </p:tgtEl>
                                      </p:cBhvr>
                                    </p:animEffect>
                                  </p:childTnLst>
                                </p:cTn>
                              </p:par>
                            </p:childTnLst>
                          </p:cTn>
                        </p:par>
                        <p:par>
                          <p:cTn id="20" fill="hold">
                            <p:stCondLst>
                              <p:cond delay="3500"/>
                            </p:stCondLst>
                            <p:childTnLst>
                              <p:par>
                                <p:cTn id="21" presetID="6" presetClass="entr" presetSubtype="16" fill="hold" nodeType="afterEffect">
                                  <p:stCondLst>
                                    <p:cond delay="0"/>
                                  </p:stCondLst>
                                  <p:childTnLst>
                                    <p:set>
                                      <p:cBhvr>
                                        <p:cTn id="22" dur="1" fill="hold">
                                          <p:stCondLst>
                                            <p:cond delay="0"/>
                                          </p:stCondLst>
                                        </p:cTn>
                                        <p:tgtEl>
                                          <p:spTgt spid="92"/>
                                        </p:tgtEl>
                                        <p:attrNameLst>
                                          <p:attrName>style.visibility</p:attrName>
                                        </p:attrNameLst>
                                      </p:cBhvr>
                                      <p:to>
                                        <p:strVal val="visible"/>
                                      </p:to>
                                    </p:set>
                                    <p:animEffect transition="in" filter="circle(in)">
                                      <p:cBhvr>
                                        <p:cTn id="23" dur="2000"/>
                                        <p:tgtEl>
                                          <p:spTgt spid="92"/>
                                        </p:tgtEl>
                                      </p:cBhvr>
                                    </p:animEffect>
                                  </p:childTnLst>
                                </p:cTn>
                              </p:par>
                            </p:childTnLst>
                          </p:cTn>
                        </p:par>
                        <p:par>
                          <p:cTn id="24" fill="hold">
                            <p:stCondLst>
                              <p:cond delay="5500"/>
                            </p:stCondLst>
                            <p:childTnLst>
                              <p:par>
                                <p:cTn id="25" presetID="16" presetClass="entr" presetSubtype="21" fill="hold" nodeType="afterEffect">
                                  <p:stCondLst>
                                    <p:cond delay="0"/>
                                  </p:stCondLst>
                                  <p:childTnLst>
                                    <p:set>
                                      <p:cBhvr>
                                        <p:cTn id="26" dur="1" fill="hold">
                                          <p:stCondLst>
                                            <p:cond delay="0"/>
                                          </p:stCondLst>
                                        </p:cTn>
                                        <p:tgtEl>
                                          <p:spTgt spid="93"/>
                                        </p:tgtEl>
                                        <p:attrNameLst>
                                          <p:attrName>style.visibility</p:attrName>
                                        </p:attrNameLst>
                                      </p:cBhvr>
                                      <p:to>
                                        <p:strVal val="visible"/>
                                      </p:to>
                                    </p:set>
                                    <p:animEffect transition="in" filter="barn(inVertical)">
                                      <p:cBhvr>
                                        <p:cTn id="27" dur="500"/>
                                        <p:tgtEl>
                                          <p:spTgt spid="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265</Words>
  <Application>Microsoft Office PowerPoint</Application>
  <PresentationFormat>Widescreen</PresentationFormat>
  <Paragraphs>95</Paragraphs>
  <Slides>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Aharoni</vt:lpstr>
      <vt:lpstr>Arial</vt:lpstr>
      <vt:lpstr>Calibri</vt:lpstr>
      <vt:lpstr>Calibri Light</vt:lpstr>
      <vt:lpstr>Tw Cen MT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Partha Sarathi Sengupta</dc:creator>
  <cp:lastModifiedBy>Partha Sarathi Sengupta</cp:lastModifiedBy>
  <cp:revision>55</cp:revision>
  <dcterms:created xsi:type="dcterms:W3CDTF">2018-09-18T13:57:24Z</dcterms:created>
  <dcterms:modified xsi:type="dcterms:W3CDTF">2018-11-01T09:10:02Z</dcterms:modified>
</cp:coreProperties>
</file>