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132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27DC0-3C37-4A06-98F1-75EAD2E4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A7A58-0E53-4620-8111-D46495BA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26B20-043E-47D2-A1B8-7434B0B4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2100C-B967-4B0B-9AC5-CC73D560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D1F48-65E7-46D9-926D-8ABC2B0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6D0B-6C46-4DCE-B167-6A36CC1F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540-715F-4E3A-96E9-DED11BB0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9AE7C-23B9-4823-8D0A-D094111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AEEB3-61F5-42D3-8F79-F59E6FD0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55AF9-63B4-4F77-83BC-04E76E88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B0DC9-54ED-495A-AD61-4E975D56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335B-2C43-481D-AF45-7DE7DF28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A905D-B965-402F-9563-B51E6C9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02EB9-9FF8-4BC6-BCC3-0F1DCF2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C478-9CBB-4076-8623-6D9E48D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B945-0535-4E0B-B2B9-559826E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A799-18F5-4350-9893-62818E95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E2F18-80EE-4681-85EF-5E2EAC6F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D598C-FD4B-47F3-95D6-979C6CC1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75E10-5152-404F-9422-A76CA31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18B7-C623-4586-BAC6-EC1D38FC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30D87-600F-41C9-A77F-F943FA8B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041BF-8D00-44B4-9599-32E05387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A56DE-9663-4054-99F5-31B195F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D982E-D794-4609-8838-7DA63A1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9F58-11A8-41A6-B1E3-8E92DAE8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F901-A878-424A-9383-FD02CA5F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185B-BED9-4D33-B555-D0B2290AB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E7C04-1C73-477C-9163-2883493F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3D4D6-9E1B-48AF-8357-7DE5B14B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1DC74-310B-490A-B0BC-9E3AE9E6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B463-79C6-4A1F-99FD-1BC6320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5D461-062D-4D68-A778-9CF35CA3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06326-6CC9-4C33-A2C2-F072D98B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E2841-9BB5-48D6-B794-EFE72E9D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6B3D8-6EF8-41D1-86C5-2E3E88A2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5A6AE-7D55-4BD5-A72B-2FECB1C9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E8493-EDA4-430C-81AC-A9550947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36DFE-E78F-4AD0-94F5-6E18A71C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7A349-4539-4370-9315-50C962E9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BCA6F-ADC9-42A0-9F9A-22007866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6A81D-831C-4845-85C7-EA428480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F9A6C-CF23-477F-889C-751C482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B2ED3-0BB5-401C-B1A6-C4B4AEEA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232F5E-2068-4540-9D0B-A29562C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7C7F5-8B90-4B31-BFD0-14E6333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6CF5E-1D48-4F88-ABCA-9C864D94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CDA36-FAF5-44C6-B3F6-9415839E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570DA-53E0-406F-8829-7645C54E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8E98D-EBDA-41A5-9A21-B3922F7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906F6-8FCC-44B9-AA2D-AA711D2A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53945-A769-4F4F-8AA8-B991FD1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65A95-B3FA-451A-88C0-B26B953A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744412-8BF4-4298-80F3-228F4EDC2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D4AE8-1509-4B19-80EF-0121B6A2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B29B9-117A-4838-AFD8-DA46779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44D43-54DE-4F8B-85B5-2EF558CB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4C356-108F-4190-8CB0-EFEC4069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BFFAE-66E5-49A7-BB37-B68B0B56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9F0B4-DDF1-4029-A0DA-1A161983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AE15C-159C-403D-93F7-0D0244DF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CE8D-BF2C-4CAB-B244-D4582B737246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B8DFE-E32E-49EF-89A2-0A9EF140D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7E415-9131-412D-BAD1-9328E413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2B3-124C-4734-BB56-B1AC401AE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462021-E744-4989-8090-25A592E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01" y="0"/>
            <a:ext cx="8070597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F534A1-DE71-4F54-A4B1-1669CF56A53A}"/>
              </a:ext>
            </a:extLst>
          </p:cNvPr>
          <p:cNvSpPr/>
          <p:nvPr/>
        </p:nvSpPr>
        <p:spPr>
          <a:xfrm>
            <a:off x="6597965" y="4592504"/>
            <a:ext cx="3119776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9AEBE80-F582-4E7D-A544-25E0C7754CA1}"/>
              </a:ext>
            </a:extLst>
          </p:cNvPr>
          <p:cNvSpPr/>
          <p:nvPr/>
        </p:nvSpPr>
        <p:spPr>
          <a:xfrm rot="13500000">
            <a:off x="9469510" y="482351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10B02-8747-4447-8284-27DE4BADCD32}"/>
              </a:ext>
            </a:extLst>
          </p:cNvPr>
          <p:cNvSpPr/>
          <p:nvPr/>
        </p:nvSpPr>
        <p:spPr>
          <a:xfrm>
            <a:off x="2060701" y="1272540"/>
            <a:ext cx="1764539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0DC4C-B201-445D-BC7B-946FA0F50F7E}"/>
              </a:ext>
            </a:extLst>
          </p:cNvPr>
          <p:cNvSpPr txBox="1"/>
          <p:nvPr/>
        </p:nvSpPr>
        <p:spPr>
          <a:xfrm>
            <a:off x="5179729" y="2466831"/>
            <a:ext cx="10789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작업폴더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3B0F48-5C3A-4B4D-AD1E-9ABCBCA670B3}"/>
              </a:ext>
            </a:extLst>
          </p:cNvPr>
          <p:cNvSpPr/>
          <p:nvPr/>
        </p:nvSpPr>
        <p:spPr>
          <a:xfrm rot="13500000">
            <a:off x="5005949" y="234524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3D5D17-D07A-407D-B68C-5EB23116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93" y="0"/>
            <a:ext cx="914161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06641B-6E3B-4EAE-923F-92E5B9B18697}"/>
              </a:ext>
            </a:extLst>
          </p:cNvPr>
          <p:cNvSpPr/>
          <p:nvPr/>
        </p:nvSpPr>
        <p:spPr>
          <a:xfrm>
            <a:off x="5410201" y="4662843"/>
            <a:ext cx="1947960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06526-BB99-4C03-94E9-62450262A8D9}"/>
              </a:ext>
            </a:extLst>
          </p:cNvPr>
          <p:cNvSpPr txBox="1"/>
          <p:nvPr/>
        </p:nvSpPr>
        <p:spPr>
          <a:xfrm>
            <a:off x="5393914" y="5018501"/>
            <a:ext cx="19642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라이브러리 설치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45328F-2AE6-42D8-997D-BA58BDDF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14" y="0"/>
            <a:ext cx="9148772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40D620-8A0C-4325-909B-14CFE1484D48}"/>
              </a:ext>
            </a:extLst>
          </p:cNvPr>
          <p:cNvSpPr/>
          <p:nvPr/>
        </p:nvSpPr>
        <p:spPr>
          <a:xfrm>
            <a:off x="1965960" y="2976244"/>
            <a:ext cx="2468879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8DC1DE1-E0B7-451D-8CCB-94E3273891E1}"/>
              </a:ext>
            </a:extLst>
          </p:cNvPr>
          <p:cNvSpPr/>
          <p:nvPr/>
        </p:nvSpPr>
        <p:spPr>
          <a:xfrm rot="13500000">
            <a:off x="4174883" y="3172461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436EA-0154-4205-83C4-F54E58C89970}"/>
              </a:ext>
            </a:extLst>
          </p:cNvPr>
          <p:cNvSpPr/>
          <p:nvPr/>
        </p:nvSpPr>
        <p:spPr>
          <a:xfrm>
            <a:off x="4471408" y="887489"/>
            <a:ext cx="6096278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EACF-B716-4AA3-991D-6A1A18168188}"/>
              </a:ext>
            </a:extLst>
          </p:cNvPr>
          <p:cNvSpPr/>
          <p:nvPr/>
        </p:nvSpPr>
        <p:spPr>
          <a:xfrm>
            <a:off x="3657600" y="887489"/>
            <a:ext cx="813807" cy="20233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7876D-3DD0-4D74-BBCA-1498151F97CD}"/>
              </a:ext>
            </a:extLst>
          </p:cNvPr>
          <p:cNvSpPr txBox="1"/>
          <p:nvPr/>
        </p:nvSpPr>
        <p:spPr>
          <a:xfrm>
            <a:off x="1965960" y="2576492"/>
            <a:ext cx="15889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마우스 우클릭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5D1A-264D-4ADB-B6F7-F93BFD7E9E4C}"/>
              </a:ext>
            </a:extLst>
          </p:cNvPr>
          <p:cNvSpPr txBox="1"/>
          <p:nvPr/>
        </p:nvSpPr>
        <p:spPr>
          <a:xfrm>
            <a:off x="4480559" y="2945428"/>
            <a:ext cx="10820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새 파일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35B488-06D9-44C4-AB7F-ABE95740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4" b="6556"/>
          <a:stretch/>
        </p:blipFill>
        <p:spPr>
          <a:xfrm>
            <a:off x="1460500" y="-1"/>
            <a:ext cx="9146540" cy="685379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13F951-ADCE-4EC1-B7DA-868C273052C6}"/>
              </a:ext>
            </a:extLst>
          </p:cNvPr>
          <p:cNvSpPr/>
          <p:nvPr/>
        </p:nvSpPr>
        <p:spPr>
          <a:xfrm>
            <a:off x="1775461" y="2534284"/>
            <a:ext cx="1798319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3B1E-FE12-410B-9F25-AB1E0E962828}"/>
              </a:ext>
            </a:extLst>
          </p:cNvPr>
          <p:cNvSpPr txBox="1"/>
          <p:nvPr/>
        </p:nvSpPr>
        <p:spPr>
          <a:xfrm>
            <a:off x="3604260" y="2500292"/>
            <a:ext cx="17983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.gitignore </a:t>
            </a:r>
            <a:r>
              <a:rPr lang="ko-KR" altLang="en-US" sz="1400" dirty="0">
                <a:solidFill>
                  <a:srgbClr val="FF0000"/>
                </a:solidFill>
              </a:rPr>
              <a:t>파일 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9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91DD78-6D7F-4A39-A3C0-E9698DCB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89" y="0"/>
            <a:ext cx="9141621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1E31F1-1A40-4C00-8C3C-E04BD906BF49}"/>
              </a:ext>
            </a:extLst>
          </p:cNvPr>
          <p:cNvSpPr/>
          <p:nvPr/>
        </p:nvSpPr>
        <p:spPr>
          <a:xfrm>
            <a:off x="4008135" y="631032"/>
            <a:ext cx="423933" cy="196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1E8DB-CED9-4C8D-AA73-43550B85D3F6}"/>
              </a:ext>
            </a:extLst>
          </p:cNvPr>
          <p:cNvSpPr txBox="1"/>
          <p:nvPr/>
        </p:nvSpPr>
        <p:spPr>
          <a:xfrm>
            <a:off x="4532854" y="560394"/>
            <a:ext cx="12202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venv/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4CBA92-EA95-4CD1-90AF-D2A8725C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59" y="0"/>
            <a:ext cx="9132081" cy="6858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1F4859-3A52-43C9-A0E4-31BD9BB9CF46}"/>
              </a:ext>
            </a:extLst>
          </p:cNvPr>
          <p:cNvSpPr/>
          <p:nvPr/>
        </p:nvSpPr>
        <p:spPr>
          <a:xfrm>
            <a:off x="9180357" y="4275981"/>
            <a:ext cx="463735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EECD91-F0BE-4534-926D-86843A07E365}"/>
              </a:ext>
            </a:extLst>
          </p:cNvPr>
          <p:cNvSpPr/>
          <p:nvPr/>
        </p:nvSpPr>
        <p:spPr>
          <a:xfrm>
            <a:off x="3652888" y="4662843"/>
            <a:ext cx="1600942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701E4-97F7-4BD9-86B3-93FE5307A52A}"/>
              </a:ext>
            </a:extLst>
          </p:cNvPr>
          <p:cNvSpPr txBox="1"/>
          <p:nvPr/>
        </p:nvSpPr>
        <p:spPr>
          <a:xfrm>
            <a:off x="3641313" y="5018501"/>
            <a:ext cx="27518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작업폴더 경로에 있는지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7D61B9-976A-45E4-9194-9D0431A43416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0BDFC-AB95-43A4-9BAA-CD3A9DF0F868}"/>
              </a:ext>
            </a:extLst>
          </p:cNvPr>
          <p:cNvSpPr txBox="1"/>
          <p:nvPr/>
        </p:nvSpPr>
        <p:spPr>
          <a:xfrm>
            <a:off x="9150573" y="4622261"/>
            <a:ext cx="12583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1. cmd</a:t>
            </a:r>
            <a:r>
              <a:rPr lang="ko-KR" altLang="en-US" sz="1400" dirty="0">
                <a:solidFill>
                  <a:srgbClr val="FF0000"/>
                </a:solidFill>
              </a:rPr>
              <a:t>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28E31-E776-4B62-989F-400872129F1A}"/>
              </a:ext>
            </a:extLst>
          </p:cNvPr>
          <p:cNvSpPr txBox="1"/>
          <p:nvPr/>
        </p:nvSpPr>
        <p:spPr>
          <a:xfrm>
            <a:off x="8283346" y="4984625"/>
            <a:ext cx="23393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cmd</a:t>
            </a:r>
            <a:r>
              <a:rPr lang="ko-KR" altLang="en-US" sz="1400" dirty="0">
                <a:solidFill>
                  <a:srgbClr val="FF0000"/>
                </a:solidFill>
              </a:rPr>
              <a:t> 아닐 시 옆에 </a:t>
            </a:r>
            <a:r>
              <a:rPr lang="en-US" altLang="ko-KR" sz="1400" dirty="0">
                <a:solidFill>
                  <a:srgbClr val="FF0000"/>
                </a:solidFill>
              </a:rPr>
              <a:t>“+ </a:t>
            </a:r>
            <a:r>
              <a:rPr lang="ko-KR" altLang="en-US" sz="1400" dirty="0">
                <a:solidFill>
                  <a:srgbClr val="FF0000"/>
                </a:solidFill>
              </a:rPr>
              <a:t>기호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 후 변경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3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2A84DA-D4A0-439F-9388-110838F5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91" y="0"/>
            <a:ext cx="9053418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25743C-F1B1-4D19-A44B-46FB4B9D8159}"/>
              </a:ext>
            </a:extLst>
          </p:cNvPr>
          <p:cNvSpPr/>
          <p:nvPr/>
        </p:nvSpPr>
        <p:spPr>
          <a:xfrm>
            <a:off x="5061281" y="4662843"/>
            <a:ext cx="1214839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2942D4-46F3-4B17-8F57-030419FCEB64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39FDDC-1718-42EB-A417-57AD22BEF90E}"/>
              </a:ext>
            </a:extLst>
          </p:cNvPr>
          <p:cNvSpPr/>
          <p:nvPr/>
        </p:nvSpPr>
        <p:spPr>
          <a:xfrm>
            <a:off x="1935480" y="1759853"/>
            <a:ext cx="1684020" cy="196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01EDC-B151-4DFC-AEAA-CF4F6CE4C52A}"/>
              </a:ext>
            </a:extLst>
          </p:cNvPr>
          <p:cNvSpPr txBox="1"/>
          <p:nvPr/>
        </p:nvSpPr>
        <p:spPr>
          <a:xfrm>
            <a:off x="1914187" y="1993362"/>
            <a:ext cx="22894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생성된 가상환경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2D8B4-5ADD-4EDD-B2E2-D46794F0CBA4}"/>
              </a:ext>
            </a:extLst>
          </p:cNvPr>
          <p:cNvSpPr txBox="1"/>
          <p:nvPr/>
        </p:nvSpPr>
        <p:spPr>
          <a:xfrm>
            <a:off x="6311606" y="4655223"/>
            <a:ext cx="381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79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E1C6EC-3365-4BBC-83F8-94E51AFD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62" y="0"/>
            <a:ext cx="9113076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CEFF55-6F99-4B3C-8C90-3CEAC6F8F4D1}"/>
              </a:ext>
            </a:extLst>
          </p:cNvPr>
          <p:cNvSpPr/>
          <p:nvPr/>
        </p:nvSpPr>
        <p:spPr>
          <a:xfrm>
            <a:off x="3669582" y="1272539"/>
            <a:ext cx="6898104" cy="295221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E64D-07CB-4E28-B50F-5C95F2AB7929}"/>
              </a:ext>
            </a:extLst>
          </p:cNvPr>
          <p:cNvSpPr txBox="1"/>
          <p:nvPr/>
        </p:nvSpPr>
        <p:spPr>
          <a:xfrm>
            <a:off x="6228217" y="2594759"/>
            <a:ext cx="17808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1. ctrl + shift + 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428C3-3890-45A9-BB82-C857BA81DA26}"/>
              </a:ext>
            </a:extLst>
          </p:cNvPr>
          <p:cNvSpPr txBox="1"/>
          <p:nvPr/>
        </p:nvSpPr>
        <p:spPr>
          <a:xfrm>
            <a:off x="4757557" y="149764"/>
            <a:ext cx="36549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2. “Python: select interpreter” </a:t>
            </a:r>
            <a:r>
              <a:rPr lang="ko-KR" altLang="en-US" dirty="0"/>
              <a:t>검색 후 선택</a:t>
            </a:r>
          </a:p>
        </p:txBody>
      </p:sp>
    </p:spTree>
    <p:extLst>
      <p:ext uri="{BB962C8B-B14F-4D97-AF65-F5344CB8AC3E}">
        <p14:creationId xmlns:p14="http://schemas.microsoft.com/office/powerpoint/2010/main" val="36277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469F2A-5973-40E2-988A-F7E20761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3" y="0"/>
            <a:ext cx="9139233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E97AAE-1414-4973-BC8C-F3F7EF72238E}"/>
              </a:ext>
            </a:extLst>
          </p:cNvPr>
          <p:cNvSpPr/>
          <p:nvPr/>
        </p:nvSpPr>
        <p:spPr>
          <a:xfrm>
            <a:off x="3669582" y="1196340"/>
            <a:ext cx="6898104" cy="30284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A5131-7BF4-4DE8-917C-7503649FDE9B}"/>
              </a:ext>
            </a:extLst>
          </p:cNvPr>
          <p:cNvSpPr/>
          <p:nvPr/>
        </p:nvSpPr>
        <p:spPr>
          <a:xfrm>
            <a:off x="4640581" y="774064"/>
            <a:ext cx="670560" cy="288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5428BE-BDFF-49E4-BDE0-67329AD28279}"/>
              </a:ext>
            </a:extLst>
          </p:cNvPr>
          <p:cNvSpPr/>
          <p:nvPr/>
        </p:nvSpPr>
        <p:spPr>
          <a:xfrm rot="13500000">
            <a:off x="5225171" y="102113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E87BA-A5B8-4508-87F1-2B8FEF10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34" y="0"/>
            <a:ext cx="915833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273806-510A-4E38-B194-01CF4BE1BBDC}"/>
              </a:ext>
            </a:extLst>
          </p:cNvPr>
          <p:cNvSpPr/>
          <p:nvPr/>
        </p:nvSpPr>
        <p:spPr>
          <a:xfrm>
            <a:off x="3669582" y="887489"/>
            <a:ext cx="6898104" cy="333727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EF0A02-046B-4363-8CC1-B9A09E057E7C}"/>
              </a:ext>
            </a:extLst>
          </p:cNvPr>
          <p:cNvSpPr/>
          <p:nvPr/>
        </p:nvSpPr>
        <p:spPr>
          <a:xfrm>
            <a:off x="9581517" y="4275981"/>
            <a:ext cx="217804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0C8C9B-1225-4665-A98C-F283E75FB789}"/>
              </a:ext>
            </a:extLst>
          </p:cNvPr>
          <p:cNvSpPr/>
          <p:nvPr/>
        </p:nvSpPr>
        <p:spPr>
          <a:xfrm rot="13500000">
            <a:off x="9705730" y="4526332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F27722-9F94-48D8-8CEF-C3368F02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3" y="0"/>
            <a:ext cx="9139233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6D3E41-8F7F-4F3F-96F5-C61DCCC067E2}"/>
              </a:ext>
            </a:extLst>
          </p:cNvPr>
          <p:cNvSpPr/>
          <p:nvPr/>
        </p:nvSpPr>
        <p:spPr>
          <a:xfrm>
            <a:off x="3664173" y="4662843"/>
            <a:ext cx="458247" cy="317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9F02B-D024-40CE-8639-B6D095E4E205}"/>
              </a:ext>
            </a:extLst>
          </p:cNvPr>
          <p:cNvSpPr txBox="1"/>
          <p:nvPr/>
        </p:nvSpPr>
        <p:spPr>
          <a:xfrm>
            <a:off x="3664173" y="5018501"/>
            <a:ext cx="1448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가상환경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1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4C3E21-068B-4627-AC5A-B41A04A9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20" y="0"/>
            <a:ext cx="917975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9E218-84CF-40CB-A66C-C888FE1D4971}"/>
              </a:ext>
            </a:extLst>
          </p:cNvPr>
          <p:cNvSpPr txBox="1"/>
          <p:nvPr/>
        </p:nvSpPr>
        <p:spPr>
          <a:xfrm>
            <a:off x="4493929" y="2413491"/>
            <a:ext cx="14344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작업폴더 진입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BD2A9D0-3F76-4224-ADBC-E04FDED6BD61}"/>
              </a:ext>
            </a:extLst>
          </p:cNvPr>
          <p:cNvSpPr/>
          <p:nvPr/>
        </p:nvSpPr>
        <p:spPr>
          <a:xfrm rot="13500000">
            <a:off x="4320149" y="229190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08147-5D7F-4621-AB2E-C85611B68D64}"/>
              </a:ext>
            </a:extLst>
          </p:cNvPr>
          <p:cNvSpPr/>
          <p:nvPr/>
        </p:nvSpPr>
        <p:spPr>
          <a:xfrm>
            <a:off x="1506120" y="1272540"/>
            <a:ext cx="1694280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8FA2A4-E935-4B92-BCAA-CE56E738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7" y="0"/>
            <a:ext cx="915164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CCA8-F020-466B-A57B-BCBDCA6B561A}"/>
              </a:ext>
            </a:extLst>
          </p:cNvPr>
          <p:cNvSpPr txBox="1"/>
          <p:nvPr/>
        </p:nvSpPr>
        <p:spPr>
          <a:xfrm>
            <a:off x="4516789" y="2832591"/>
            <a:ext cx="26231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라이브러리 </a:t>
            </a:r>
            <a:r>
              <a:rPr lang="ko-KR" altLang="en-US" sz="1400">
                <a:solidFill>
                  <a:srgbClr val="FF0000"/>
                </a:solidFill>
              </a:rPr>
              <a:t>설치목록 붙여넣기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693EF5-1A14-41A5-8217-5FC38BED4BA5}"/>
              </a:ext>
            </a:extLst>
          </p:cNvPr>
          <p:cNvSpPr/>
          <p:nvPr/>
        </p:nvSpPr>
        <p:spPr>
          <a:xfrm rot="13500000">
            <a:off x="4343009" y="2711003"/>
            <a:ext cx="276073" cy="172195"/>
          </a:xfrm>
          <a:prstGeom prst="rightArrow">
            <a:avLst>
              <a:gd name="adj1" fmla="val 24094"/>
              <a:gd name="adj2" fmla="val 84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6826-F79B-4485-BD48-9544DC18270E}"/>
              </a:ext>
            </a:extLst>
          </p:cNvPr>
          <p:cNvSpPr/>
          <p:nvPr/>
        </p:nvSpPr>
        <p:spPr>
          <a:xfrm>
            <a:off x="1506120" y="1272540"/>
            <a:ext cx="1694280" cy="52882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SEOKYOUNG</dc:creator>
  <cp:lastModifiedBy>HONG SEOKYOUNG</cp:lastModifiedBy>
  <cp:revision>1</cp:revision>
  <dcterms:created xsi:type="dcterms:W3CDTF">2022-02-05T03:53:29Z</dcterms:created>
  <dcterms:modified xsi:type="dcterms:W3CDTF">2022-02-05T04:56:28Z</dcterms:modified>
</cp:coreProperties>
</file>