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5" r:id="rId1"/>
    <p:sldMasterId id="2147483744" r:id="rId2"/>
    <p:sldMasterId id="2147483751" r:id="rId3"/>
    <p:sldMasterId id="2147483758" r:id="rId4"/>
    <p:sldMasterId id="2147483767" r:id="rId5"/>
    <p:sldMasterId id="2147483795" r:id="rId6"/>
  </p:sldMasterIdLst>
  <p:notesMasterIdLst>
    <p:notesMasterId r:id="rId51"/>
  </p:notesMasterIdLst>
  <p:handoutMasterIdLst>
    <p:handoutMasterId r:id="rId52"/>
  </p:handoutMasterIdLst>
  <p:sldIdLst>
    <p:sldId id="962" r:id="rId7"/>
    <p:sldId id="1022" r:id="rId8"/>
    <p:sldId id="968" r:id="rId9"/>
    <p:sldId id="930" r:id="rId10"/>
    <p:sldId id="969" r:id="rId11"/>
    <p:sldId id="786" r:id="rId12"/>
    <p:sldId id="964" r:id="rId13"/>
    <p:sldId id="999" r:id="rId14"/>
    <p:sldId id="1023" r:id="rId15"/>
    <p:sldId id="1024" r:id="rId16"/>
    <p:sldId id="1001" r:id="rId17"/>
    <p:sldId id="1002" r:id="rId18"/>
    <p:sldId id="1003" r:id="rId19"/>
    <p:sldId id="1004" r:id="rId20"/>
    <p:sldId id="1005" r:id="rId21"/>
    <p:sldId id="1006" r:id="rId22"/>
    <p:sldId id="1007" r:id="rId23"/>
    <p:sldId id="1008" r:id="rId24"/>
    <p:sldId id="1010" r:id="rId25"/>
    <p:sldId id="1011" r:id="rId26"/>
    <p:sldId id="1012" r:id="rId27"/>
    <p:sldId id="1013" r:id="rId28"/>
    <p:sldId id="1014" r:id="rId29"/>
    <p:sldId id="1015" r:id="rId30"/>
    <p:sldId id="1016" r:id="rId31"/>
    <p:sldId id="1020" r:id="rId32"/>
    <p:sldId id="1017" r:id="rId33"/>
    <p:sldId id="1018" r:id="rId34"/>
    <p:sldId id="1019" r:id="rId35"/>
    <p:sldId id="970" r:id="rId36"/>
    <p:sldId id="965" r:id="rId37"/>
    <p:sldId id="971" r:id="rId38"/>
    <p:sldId id="972" r:id="rId39"/>
    <p:sldId id="973" r:id="rId40"/>
    <p:sldId id="975" r:id="rId41"/>
    <p:sldId id="996" r:id="rId42"/>
    <p:sldId id="976" r:id="rId43"/>
    <p:sldId id="979" r:id="rId44"/>
    <p:sldId id="982" r:id="rId45"/>
    <p:sldId id="991" r:id="rId46"/>
    <p:sldId id="992" r:id="rId47"/>
    <p:sldId id="994" r:id="rId48"/>
    <p:sldId id="995" r:id="rId49"/>
    <p:sldId id="1021" r:id="rId50"/>
  </p:sldIdLst>
  <p:sldSz cx="9144000" cy="6858000" type="screen4x3"/>
  <p:notesSz cx="7010400" cy="9296400"/>
  <p:defaultTextStyle>
    <a:defPPr>
      <a:defRPr lang="en-GB"/>
    </a:defPPr>
    <a:lvl1pPr algn="l" rtl="0" fontAlgn="base">
      <a:spcBef>
        <a:spcPct val="0"/>
      </a:spcBef>
      <a:spcAft>
        <a:spcPct val="0"/>
      </a:spcAft>
      <a:defRPr sz="1200" b="1" kern="1200">
        <a:solidFill>
          <a:schemeClr val="tx1"/>
        </a:solidFill>
        <a:latin typeface="Times New Roman" pitchFamily="18" charset="0"/>
        <a:ea typeface="+mn-ea"/>
        <a:cs typeface="+mn-cs"/>
      </a:defRPr>
    </a:lvl1pPr>
    <a:lvl2pPr marL="457200" algn="l" rtl="0" fontAlgn="base">
      <a:spcBef>
        <a:spcPct val="0"/>
      </a:spcBef>
      <a:spcAft>
        <a:spcPct val="0"/>
      </a:spcAft>
      <a:defRPr sz="1200" b="1" kern="1200">
        <a:solidFill>
          <a:schemeClr val="tx1"/>
        </a:solidFill>
        <a:latin typeface="Times New Roman" pitchFamily="18" charset="0"/>
        <a:ea typeface="+mn-ea"/>
        <a:cs typeface="+mn-cs"/>
      </a:defRPr>
    </a:lvl2pPr>
    <a:lvl3pPr marL="914400" algn="l" rtl="0" fontAlgn="base">
      <a:spcBef>
        <a:spcPct val="0"/>
      </a:spcBef>
      <a:spcAft>
        <a:spcPct val="0"/>
      </a:spcAft>
      <a:defRPr sz="1200" b="1" kern="1200">
        <a:solidFill>
          <a:schemeClr val="tx1"/>
        </a:solidFill>
        <a:latin typeface="Times New Roman" pitchFamily="18" charset="0"/>
        <a:ea typeface="+mn-ea"/>
        <a:cs typeface="+mn-cs"/>
      </a:defRPr>
    </a:lvl3pPr>
    <a:lvl4pPr marL="1371600" algn="l" rtl="0" fontAlgn="base">
      <a:spcBef>
        <a:spcPct val="0"/>
      </a:spcBef>
      <a:spcAft>
        <a:spcPct val="0"/>
      </a:spcAft>
      <a:defRPr sz="1200" b="1" kern="1200">
        <a:solidFill>
          <a:schemeClr val="tx1"/>
        </a:solidFill>
        <a:latin typeface="Times New Roman" pitchFamily="18" charset="0"/>
        <a:ea typeface="+mn-ea"/>
        <a:cs typeface="+mn-cs"/>
      </a:defRPr>
    </a:lvl4pPr>
    <a:lvl5pPr marL="1828800" algn="l" rtl="0" fontAlgn="base">
      <a:spcBef>
        <a:spcPct val="0"/>
      </a:spcBef>
      <a:spcAft>
        <a:spcPct val="0"/>
      </a:spcAft>
      <a:defRPr sz="1200" b="1" kern="1200">
        <a:solidFill>
          <a:schemeClr val="tx1"/>
        </a:solidFill>
        <a:latin typeface="Times New Roman" pitchFamily="18" charset="0"/>
        <a:ea typeface="+mn-ea"/>
        <a:cs typeface="+mn-cs"/>
      </a:defRPr>
    </a:lvl5pPr>
    <a:lvl6pPr marL="2286000" algn="l" defTabSz="914400" rtl="0" eaLnBrk="1" latinLnBrk="0" hangingPunct="1">
      <a:defRPr sz="1200" b="1" kern="1200">
        <a:solidFill>
          <a:schemeClr val="tx1"/>
        </a:solidFill>
        <a:latin typeface="Times New Roman" pitchFamily="18" charset="0"/>
        <a:ea typeface="+mn-ea"/>
        <a:cs typeface="+mn-cs"/>
      </a:defRPr>
    </a:lvl6pPr>
    <a:lvl7pPr marL="2743200" algn="l" defTabSz="914400" rtl="0" eaLnBrk="1" latinLnBrk="0" hangingPunct="1">
      <a:defRPr sz="1200" b="1" kern="1200">
        <a:solidFill>
          <a:schemeClr val="tx1"/>
        </a:solidFill>
        <a:latin typeface="Times New Roman" pitchFamily="18" charset="0"/>
        <a:ea typeface="+mn-ea"/>
        <a:cs typeface="+mn-cs"/>
      </a:defRPr>
    </a:lvl7pPr>
    <a:lvl8pPr marL="3200400" algn="l" defTabSz="914400" rtl="0" eaLnBrk="1" latinLnBrk="0" hangingPunct="1">
      <a:defRPr sz="1200" b="1" kern="1200">
        <a:solidFill>
          <a:schemeClr val="tx1"/>
        </a:solidFill>
        <a:latin typeface="Times New Roman" pitchFamily="18" charset="0"/>
        <a:ea typeface="+mn-ea"/>
        <a:cs typeface="+mn-cs"/>
      </a:defRPr>
    </a:lvl8pPr>
    <a:lvl9pPr marL="3657600" algn="l" defTabSz="914400" rtl="0" eaLnBrk="1" latinLnBrk="0" hangingPunct="1">
      <a:defRPr sz="12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760000"/>
    <a:srgbClr val="292929"/>
    <a:srgbClr val="4D4D4D"/>
    <a:srgbClr val="32323E"/>
    <a:srgbClr val="FFFF00"/>
    <a:srgbClr val="FFD279"/>
    <a:srgbClr val="32323D"/>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4078" autoAdjust="0"/>
  </p:normalViewPr>
  <p:slideViewPr>
    <p:cSldViewPr snapToGrid="0">
      <p:cViewPr varScale="1">
        <p:scale>
          <a:sx n="52" d="100"/>
          <a:sy n="52" d="100"/>
        </p:scale>
        <p:origin x="18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345" tIns="46172" rIns="92345" bIns="46172" numCol="1" anchor="t" anchorCtr="0" compatLnSpc="1">
            <a:prstTxWarp prst="textNoShape">
              <a:avLst/>
            </a:prstTxWarp>
          </a:bodyPr>
          <a:lstStyle>
            <a:lvl1pPr defTabSz="923925">
              <a:defRPr b="0"/>
            </a:lvl1pPr>
          </a:lstStyle>
          <a:p>
            <a:pPr>
              <a:defRPr/>
            </a:pPr>
            <a:endParaRPr lang="en-GB" altLang="zh-CN"/>
          </a:p>
        </p:txBody>
      </p:sp>
      <p:sp>
        <p:nvSpPr>
          <p:cNvPr id="7171"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2345" tIns="46172" rIns="92345" bIns="46172" numCol="1" anchor="t" anchorCtr="0" compatLnSpc="1">
            <a:prstTxWarp prst="textNoShape">
              <a:avLst/>
            </a:prstTxWarp>
          </a:bodyPr>
          <a:lstStyle>
            <a:lvl1pPr algn="r" defTabSz="923925">
              <a:defRPr b="0"/>
            </a:lvl1pPr>
          </a:lstStyle>
          <a:p>
            <a:pPr>
              <a:defRPr/>
            </a:pPr>
            <a:endParaRPr lang="en-GB" altLang="zh-CN"/>
          </a:p>
        </p:txBody>
      </p:sp>
      <p:sp>
        <p:nvSpPr>
          <p:cNvPr id="7172"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2345" tIns="46172" rIns="92345" bIns="46172" numCol="1" anchor="b" anchorCtr="0" compatLnSpc="1">
            <a:prstTxWarp prst="textNoShape">
              <a:avLst/>
            </a:prstTxWarp>
          </a:bodyPr>
          <a:lstStyle>
            <a:lvl1pPr defTabSz="923925">
              <a:defRPr b="0"/>
            </a:lvl1pPr>
          </a:lstStyle>
          <a:p>
            <a:pPr>
              <a:defRPr/>
            </a:pPr>
            <a:endParaRPr lang="en-GB" altLang="zh-CN"/>
          </a:p>
        </p:txBody>
      </p:sp>
      <p:sp>
        <p:nvSpPr>
          <p:cNvPr id="7173"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2345" tIns="46172" rIns="92345" bIns="46172" numCol="1" anchor="b" anchorCtr="0" compatLnSpc="1">
            <a:prstTxWarp prst="textNoShape">
              <a:avLst/>
            </a:prstTxWarp>
          </a:bodyPr>
          <a:lstStyle>
            <a:lvl1pPr algn="r" defTabSz="923925">
              <a:defRPr b="0"/>
            </a:lvl1pPr>
          </a:lstStyle>
          <a:p>
            <a:pPr>
              <a:defRPr/>
            </a:pPr>
            <a:fld id="{02B60E6E-7C62-4C1F-B6B2-26BA2A157B6D}" type="slidenum">
              <a:rPr lang="zh-CN" altLang="en-GB"/>
              <a:pPr>
                <a:defRPr/>
              </a:pPr>
              <a:t>‹#›</a:t>
            </a:fld>
            <a:endParaRPr lang="en-GB" altLang="zh-CN"/>
          </a:p>
        </p:txBody>
      </p:sp>
    </p:spTree>
    <p:extLst>
      <p:ext uri="{BB962C8B-B14F-4D97-AF65-F5344CB8AC3E}">
        <p14:creationId xmlns:p14="http://schemas.microsoft.com/office/powerpoint/2010/main" val="387067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345" tIns="46172" rIns="92345" bIns="46172" numCol="1" anchor="t" anchorCtr="0" compatLnSpc="1">
            <a:prstTxWarp prst="textNoShape">
              <a:avLst/>
            </a:prstTxWarp>
          </a:bodyPr>
          <a:lstStyle>
            <a:lvl1pPr defTabSz="923925">
              <a:defRPr b="0"/>
            </a:lvl1pPr>
          </a:lstStyle>
          <a:p>
            <a:pPr>
              <a:defRPr/>
            </a:pPr>
            <a:endParaRPr lang="en-GB" altLang="zh-CN"/>
          </a:p>
        </p:txBody>
      </p:sp>
      <p:sp>
        <p:nvSpPr>
          <p:cNvPr id="5123"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2345" tIns="46172" rIns="92345" bIns="46172" numCol="1" anchor="t" anchorCtr="0" compatLnSpc="1">
            <a:prstTxWarp prst="textNoShape">
              <a:avLst/>
            </a:prstTxWarp>
          </a:bodyPr>
          <a:lstStyle>
            <a:lvl1pPr algn="r" defTabSz="923925">
              <a:defRPr b="0"/>
            </a:lvl1pPr>
          </a:lstStyle>
          <a:p>
            <a:pPr>
              <a:defRPr/>
            </a:pPr>
            <a:endParaRPr lang="en-GB" altLang="zh-CN"/>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2345" tIns="46172" rIns="92345" bIns="46172" numCol="1" anchor="t" anchorCtr="0" compatLnSpc="1">
            <a:prstTxWarp prst="textNoShape">
              <a:avLst/>
            </a:prstTxWarp>
          </a:bodyPr>
          <a:lstStyle/>
          <a:p>
            <a:pPr lvl="0"/>
            <a:r>
              <a:rPr lang="en-GB" altLang="zh-CN" noProof="0"/>
              <a:t>Click to edit Master text styles</a:t>
            </a:r>
          </a:p>
          <a:p>
            <a:pPr lvl="1"/>
            <a:r>
              <a:rPr lang="en-GB" altLang="zh-CN" noProof="0"/>
              <a:t>Second level</a:t>
            </a:r>
          </a:p>
          <a:p>
            <a:pPr lvl="2"/>
            <a:r>
              <a:rPr lang="en-GB" altLang="zh-CN" noProof="0"/>
              <a:t>Third level</a:t>
            </a:r>
          </a:p>
          <a:p>
            <a:pPr lvl="3"/>
            <a:r>
              <a:rPr lang="en-GB" altLang="zh-CN" noProof="0"/>
              <a:t>Fourth level</a:t>
            </a:r>
          </a:p>
          <a:p>
            <a:pPr lvl="4"/>
            <a:r>
              <a:rPr lang="en-GB" altLang="zh-CN" noProof="0"/>
              <a:t>Fifth level</a:t>
            </a:r>
          </a:p>
        </p:txBody>
      </p:sp>
      <p:sp>
        <p:nvSpPr>
          <p:cNvPr id="512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2345" tIns="46172" rIns="92345" bIns="46172" numCol="1" anchor="b" anchorCtr="0" compatLnSpc="1">
            <a:prstTxWarp prst="textNoShape">
              <a:avLst/>
            </a:prstTxWarp>
          </a:bodyPr>
          <a:lstStyle>
            <a:lvl1pPr defTabSz="923925">
              <a:defRPr b="0"/>
            </a:lvl1pPr>
          </a:lstStyle>
          <a:p>
            <a:pPr>
              <a:defRPr/>
            </a:pPr>
            <a:endParaRPr lang="en-GB" altLang="zh-CN"/>
          </a:p>
        </p:txBody>
      </p:sp>
      <p:sp>
        <p:nvSpPr>
          <p:cNvPr id="512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2345" tIns="46172" rIns="92345" bIns="46172" numCol="1" anchor="b" anchorCtr="0" compatLnSpc="1">
            <a:prstTxWarp prst="textNoShape">
              <a:avLst/>
            </a:prstTxWarp>
          </a:bodyPr>
          <a:lstStyle>
            <a:lvl1pPr algn="r" defTabSz="923925">
              <a:defRPr b="0"/>
            </a:lvl1pPr>
          </a:lstStyle>
          <a:p>
            <a:pPr>
              <a:defRPr/>
            </a:pPr>
            <a:fld id="{ADB9127A-4595-46A3-844F-D9E1C7245997}" type="slidenum">
              <a:rPr lang="zh-CN" altLang="en-GB"/>
              <a:pPr>
                <a:defRPr/>
              </a:pPr>
              <a:t>‹#›</a:t>
            </a:fld>
            <a:endParaRPr lang="en-GB" altLang="zh-CN"/>
          </a:p>
        </p:txBody>
      </p:sp>
    </p:spTree>
    <p:extLst>
      <p:ext uri="{BB962C8B-B14F-4D97-AF65-F5344CB8AC3E}">
        <p14:creationId xmlns:p14="http://schemas.microsoft.com/office/powerpoint/2010/main" val="1338998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www.cell.com/" TargetMode="External"/><Relationship Id="rId3" Type="http://schemas.openxmlformats.org/officeDocument/2006/relationships/hyperlink" Target="http://www.sciencedirect.com/" TargetMode="External"/><Relationship Id="rId7" Type="http://schemas.openxmlformats.org/officeDocument/2006/relationships/hyperlink" Target="http://www.thelancet.co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clinicalkey.com/" TargetMode="External"/><Relationship Id="rId5" Type="http://schemas.openxmlformats.org/officeDocument/2006/relationships/hyperlink" Target="http://www.elsevier.com/online-tools/research-intelligence" TargetMode="External"/><Relationship Id="rId4" Type="http://schemas.openxmlformats.org/officeDocument/2006/relationships/hyperlink" Target="http://www.scopus.co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TO SPEAKER: VIEW IN SLIDESHOW AND USE ANIMATIONS FOR BEST EFFECT TO TELL THE STORY)</a:t>
            </a:r>
          </a:p>
          <a:p>
            <a:endParaRPr lang="en-GB" dirty="0"/>
          </a:p>
          <a:p>
            <a:r>
              <a:rPr lang="en-GB" dirty="0"/>
              <a:t>Let’s look at this illustration of the publishing cycle at one of the worlds’ leading STM publishers: Elsevier – and consider some staggering figures. Elsevier is a </a:t>
            </a:r>
            <a:r>
              <a:rPr lang="en-US" dirty="0"/>
              <a:t>world-leading provider of information solutions that enhance the performance of science, health, and technology researchers, empowering them to make better decisions, deliver better care, and sometimes make groundbreaking discoveries, that advance the boundaries of knowledge and human progress. Elsevier provides web-based, digital solutions — among them </a:t>
            </a:r>
            <a:r>
              <a:rPr lang="en-US" dirty="0" err="1">
                <a:hlinkClick r:id="rId3"/>
              </a:rPr>
              <a:t>ScienceDirect</a:t>
            </a:r>
            <a:r>
              <a:rPr lang="en-US" dirty="0"/>
              <a:t>, </a:t>
            </a:r>
            <a:r>
              <a:rPr lang="en-US" dirty="0">
                <a:hlinkClick r:id="rId4"/>
              </a:rPr>
              <a:t>Scopus</a:t>
            </a:r>
            <a:r>
              <a:rPr lang="en-US" dirty="0"/>
              <a:t>, </a:t>
            </a:r>
            <a:r>
              <a:rPr lang="en-US" dirty="0">
                <a:hlinkClick r:id="rId5"/>
              </a:rPr>
              <a:t>Elsevier Research Intelligence</a:t>
            </a:r>
            <a:r>
              <a:rPr lang="en-US" dirty="0"/>
              <a:t>, and </a:t>
            </a:r>
            <a:r>
              <a:rPr lang="en-US" dirty="0" err="1">
                <a:hlinkClick r:id="rId6"/>
              </a:rPr>
              <a:t>ClinicalKey</a:t>
            </a:r>
            <a:r>
              <a:rPr lang="en-US" dirty="0"/>
              <a:t> —  and publishes nearly 2,200 journals, including </a:t>
            </a:r>
            <a:r>
              <a:rPr lang="en-US" dirty="0">
                <a:hlinkClick r:id="rId7"/>
              </a:rPr>
              <a:t>The Lancet</a:t>
            </a:r>
            <a:r>
              <a:rPr lang="en-US" dirty="0"/>
              <a:t> and </a:t>
            </a:r>
            <a:r>
              <a:rPr lang="en-US" dirty="0">
                <a:hlinkClick r:id="rId8"/>
              </a:rPr>
              <a:t>Cell</a:t>
            </a:r>
            <a:r>
              <a:rPr lang="en-US" dirty="0"/>
              <a:t>, and over 25,000 book titles, including a number of iconic reference works.</a:t>
            </a:r>
            <a:br>
              <a:rPr lang="en-US" dirty="0"/>
            </a:br>
            <a:r>
              <a:rPr lang="en-GB" dirty="0"/>
              <a:t/>
            </a:r>
            <a:br>
              <a:rPr lang="en-GB" dirty="0"/>
            </a:br>
            <a:r>
              <a:rPr lang="en-GB" dirty="0"/>
              <a:t>12.6 million articles are currently archived in our system. Depending on the journal, on average 30-60% are rejected directly by one of the 13,000 editors they work with. </a:t>
            </a:r>
            <a:br>
              <a:rPr lang="en-GB" dirty="0"/>
            </a:br>
            <a:r>
              <a:rPr lang="en-GB" dirty="0"/>
              <a:t/>
            </a:r>
            <a:br>
              <a:rPr lang="en-GB" dirty="0"/>
            </a:br>
            <a:r>
              <a:rPr lang="en-GB" dirty="0"/>
              <a:t>Those articles that are not rejected upfront will undergo peer review. Currently they work with around 560,000 reviewers to evaluate these articles. Of these, around half get accepted after minor or major revision.</a:t>
            </a:r>
            <a:br>
              <a:rPr lang="en-GB" dirty="0"/>
            </a:br>
            <a:r>
              <a:rPr lang="en-GB" dirty="0"/>
              <a:t/>
            </a:r>
            <a:br>
              <a:rPr lang="en-GB" dirty="0"/>
            </a:br>
            <a:r>
              <a:rPr lang="en-GB" dirty="0"/>
              <a:t>Overall 365,000 articles are in the end accepted by the editors each year and “produced”, which means typeset, posted online, linked to the various external platforms like PubMed, promoted to the appropriate audience and of course archived for future use.</a:t>
            </a:r>
            <a:br>
              <a:rPr lang="en-GB" dirty="0"/>
            </a:br>
            <a:r>
              <a:rPr lang="en-GB" dirty="0"/>
              <a:t> </a:t>
            </a:r>
            <a:br>
              <a:rPr lang="en-GB" dirty="0"/>
            </a:br>
            <a:r>
              <a:rPr lang="en-GB" dirty="0"/>
              <a:t>12.6 million articles are now available and have been downloaded over 700 million times, by 11 million researchers, across more than 120 countries.</a:t>
            </a:r>
            <a:br>
              <a:rPr lang="en-GB" dirty="0"/>
            </a:br>
            <a:r>
              <a:rPr lang="en-GB" dirty="0"/>
              <a:t/>
            </a:r>
            <a:br>
              <a:rPr lang="en-GB" dirty="0"/>
            </a:br>
            <a:endParaRPr lang="en-GB" dirty="0"/>
          </a:p>
        </p:txBody>
      </p:sp>
      <p:sp>
        <p:nvSpPr>
          <p:cNvPr id="4" name="Slide Number Placeholder 3"/>
          <p:cNvSpPr>
            <a:spLocks noGrp="1"/>
          </p:cNvSpPr>
          <p:nvPr>
            <p:ph type="sldNum" sz="quarter" idx="10"/>
          </p:nvPr>
        </p:nvSpPr>
        <p:spPr/>
        <p:txBody>
          <a:bodyPr/>
          <a:lstStyle/>
          <a:p>
            <a:fld id="{958B5E41-5FC2-49C5-ADA1-A458E21D9A43}" type="slidenum">
              <a:rPr lang="en-GB" smtClean="0">
                <a:solidFill>
                  <a:prstClr val="black"/>
                </a:solidFill>
              </a:rPr>
              <a:pPr/>
              <a:t>4</a:t>
            </a:fld>
            <a:endParaRPr lang="en-GB">
              <a:solidFill>
                <a:prstClr val="black"/>
              </a:solidFill>
            </a:endParaRPr>
          </a:p>
        </p:txBody>
      </p:sp>
    </p:spTree>
    <p:extLst>
      <p:ext uri="{BB962C8B-B14F-4D97-AF65-F5344CB8AC3E}">
        <p14:creationId xmlns:p14="http://schemas.microsoft.com/office/powerpoint/2010/main" val="4097796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9D94C43B-68D1-4A4A-AF5A-D3019101D478}" type="slidenum">
              <a:rPr lang="zh-CN" altLang="en-GB" smtClean="0"/>
              <a:pPr/>
              <a:t>14</a:t>
            </a:fld>
            <a:endParaRPr lang="en-GB"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ltLang="zh-CN"/>
          </a:p>
        </p:txBody>
      </p:sp>
    </p:spTree>
    <p:extLst>
      <p:ext uri="{BB962C8B-B14F-4D97-AF65-F5344CB8AC3E}">
        <p14:creationId xmlns:p14="http://schemas.microsoft.com/office/powerpoint/2010/main" val="362937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en-US"/>
          </a:p>
        </p:txBody>
      </p:sp>
      <p:sp>
        <p:nvSpPr>
          <p:cNvPr id="100356" name="Slide Number Placeholder 3"/>
          <p:cNvSpPr>
            <a:spLocks noGrp="1"/>
          </p:cNvSpPr>
          <p:nvPr>
            <p:ph type="sldNum" sz="quarter" idx="5"/>
          </p:nvPr>
        </p:nvSpPr>
        <p:spPr>
          <a:noFill/>
        </p:spPr>
        <p:txBody>
          <a:bodyPr/>
          <a:lstStyle/>
          <a:p>
            <a:fld id="{8E38FA50-6F56-44D2-93EF-FB86AAFFDC74}" type="slidenum">
              <a:rPr lang="zh-CN" altLang="en-GB" smtClean="0"/>
              <a:pPr/>
              <a:t>15</a:t>
            </a:fld>
            <a:endParaRPr lang="en-GB" altLang="zh-CN"/>
          </a:p>
        </p:txBody>
      </p:sp>
    </p:spTree>
    <p:extLst>
      <p:ext uri="{BB962C8B-B14F-4D97-AF65-F5344CB8AC3E}">
        <p14:creationId xmlns:p14="http://schemas.microsoft.com/office/powerpoint/2010/main" val="1602499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0DBFD4-6950-47C8-A30F-55A7DD13CEF0}" type="slidenum">
              <a:rPr lang="en-US"/>
              <a:pPr/>
              <a:t>17</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a:xfrm>
            <a:off x="701675" y="4418013"/>
            <a:ext cx="5607050" cy="4181475"/>
          </a:xfrm>
        </p:spPr>
        <p:txBody>
          <a:bodyPr/>
          <a:lstStyle/>
          <a:p>
            <a:pPr marL="228600" indent="-228600">
              <a:buFontTx/>
              <a:buAutoNum type="arabicPeriod"/>
            </a:pPr>
            <a:r>
              <a:rPr lang="en-US" altLang="zh-CN" dirty="0"/>
              <a:t>The abstract should just be one paragraph and should summarize the problem, the method, the results, and the conclusions.</a:t>
            </a:r>
          </a:p>
          <a:p>
            <a:pPr marL="228600" indent="-228600">
              <a:buFontTx/>
              <a:buAutoNum type="arabicPeriod"/>
            </a:pPr>
            <a:r>
              <a:rPr lang="en-US" altLang="zh-CN" dirty="0"/>
              <a:t>The abstract acts as an advertisement for you article since it is freely viewable via search and indexing.  You want to make it as catchy and impactful as possible.</a:t>
            </a:r>
          </a:p>
          <a:p>
            <a:pPr marL="228600" indent="-228600">
              <a:buFontTx/>
              <a:buAutoNum type="arabicPeriod"/>
            </a:pPr>
            <a:r>
              <a:rPr lang="en-US" altLang="zh-CN" dirty="0"/>
              <a:t>An abstract written clearly will strongly encourage the reader to read the rest of your paper.</a:t>
            </a:r>
          </a:p>
          <a:p>
            <a:pPr marL="228600" indent="-228600"/>
            <a:endParaRPr lang="en-US" altLang="zh-CN" dirty="0"/>
          </a:p>
          <a:p>
            <a:pPr marL="228600" indent="-228600"/>
            <a:r>
              <a:rPr lang="en-US" altLang="zh-CN" dirty="0"/>
              <a:t>An example of an abstract is given here and is shown with the two distinct sections that are most important.  Different journals have different requirements for the content of abstract. (Again, consult the Guide for Authors. ) But the two </a:t>
            </a:r>
            <a:r>
              <a:rPr lang="en-US" altLang="zh-CN" dirty="0">
                <a:latin typeface="Times"/>
              </a:rPr>
              <a:t>“</a:t>
            </a:r>
            <a:r>
              <a:rPr lang="en-US" altLang="zh-CN" dirty="0" err="1"/>
              <a:t>whats</a:t>
            </a:r>
            <a:r>
              <a:rPr lang="en-US" altLang="zh-CN" dirty="0">
                <a:latin typeface="Times"/>
              </a:rPr>
              <a:t>”</a:t>
            </a:r>
            <a:r>
              <a:rPr lang="en-US" altLang="zh-CN" dirty="0"/>
              <a:t> are essential. </a:t>
            </a:r>
            <a:r>
              <a:rPr lang="en-US" altLang="zh-CN" sz="1000" dirty="0"/>
              <a:t>Make it interesting, and easy to understand without reading the whole article (avoid using jargon and uncommon abbreviations if possible)</a:t>
            </a:r>
          </a:p>
          <a:p>
            <a:pPr marL="228600" indent="-228600"/>
            <a:r>
              <a:rPr lang="en-US" altLang="zh-CN" dirty="0"/>
              <a:t>Note that some journals ask for a graphical abstract.</a:t>
            </a:r>
          </a:p>
          <a:p>
            <a:pPr marL="228600" indent="-228600"/>
            <a:endParaRPr lang="en-US" altLang="zh-CN" dirty="0"/>
          </a:p>
          <a:p>
            <a:pPr marL="228600" indent="-228600"/>
            <a:r>
              <a:rPr lang="en-US" altLang="zh-CN" sz="900" dirty="0">
                <a:solidFill>
                  <a:srgbClr val="292929"/>
                </a:solidFill>
              </a:rPr>
              <a:t>Many authors write the abstract last so that it accurately reflects the content of the paper.</a:t>
            </a:r>
          </a:p>
          <a:p>
            <a:pPr marL="228600" indent="-228600"/>
            <a:endParaRPr lang="en-US" altLang="zh-CN" dirty="0"/>
          </a:p>
        </p:txBody>
      </p:sp>
    </p:spTree>
    <p:extLst>
      <p:ext uri="{BB962C8B-B14F-4D97-AF65-F5344CB8AC3E}">
        <p14:creationId xmlns:p14="http://schemas.microsoft.com/office/powerpoint/2010/main" val="4287450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endParaRPr lang="en-US"/>
          </a:p>
        </p:txBody>
      </p:sp>
      <p:sp>
        <p:nvSpPr>
          <p:cNvPr id="103428" name="Slide Number Placeholder 3"/>
          <p:cNvSpPr>
            <a:spLocks noGrp="1"/>
          </p:cNvSpPr>
          <p:nvPr>
            <p:ph type="sldNum" sz="quarter" idx="5"/>
          </p:nvPr>
        </p:nvSpPr>
        <p:spPr>
          <a:noFill/>
        </p:spPr>
        <p:txBody>
          <a:bodyPr/>
          <a:lstStyle/>
          <a:p>
            <a:fld id="{F3DB6C81-93EE-421D-9FF8-687806F3C00A}" type="slidenum">
              <a:rPr lang="zh-CN" altLang="en-GB" smtClean="0"/>
              <a:pPr/>
              <a:t>18</a:t>
            </a:fld>
            <a:endParaRPr lang="en-GB" altLang="zh-CN"/>
          </a:p>
        </p:txBody>
      </p:sp>
    </p:spTree>
    <p:extLst>
      <p:ext uri="{BB962C8B-B14F-4D97-AF65-F5344CB8AC3E}">
        <p14:creationId xmlns:p14="http://schemas.microsoft.com/office/powerpoint/2010/main" val="224568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endParaRPr lang="en-US"/>
          </a:p>
        </p:txBody>
      </p:sp>
      <p:sp>
        <p:nvSpPr>
          <p:cNvPr id="105476" name="Slide Number Placeholder 3"/>
          <p:cNvSpPr>
            <a:spLocks noGrp="1"/>
          </p:cNvSpPr>
          <p:nvPr>
            <p:ph type="sldNum" sz="quarter" idx="5"/>
          </p:nvPr>
        </p:nvSpPr>
        <p:spPr>
          <a:noFill/>
        </p:spPr>
        <p:txBody>
          <a:bodyPr/>
          <a:lstStyle/>
          <a:p>
            <a:fld id="{145697A2-B0CD-45D3-8343-4302A121E646}" type="slidenum">
              <a:rPr lang="zh-CN" altLang="en-GB" smtClean="0"/>
              <a:pPr/>
              <a:t>19</a:t>
            </a:fld>
            <a:endParaRPr lang="en-GB" altLang="zh-CN"/>
          </a:p>
        </p:txBody>
      </p:sp>
    </p:spTree>
    <p:extLst>
      <p:ext uri="{BB962C8B-B14F-4D97-AF65-F5344CB8AC3E}">
        <p14:creationId xmlns:p14="http://schemas.microsoft.com/office/powerpoint/2010/main" val="1564878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5A64628-B9DF-49D8-ACE1-5AFD58464640}" type="slidenum">
              <a:rPr lang="zh-CN" altLang="en-GB" smtClean="0"/>
              <a:pPr/>
              <a:t>20</a:t>
            </a:fld>
            <a:endParaRPr lang="en-GB"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en-US"/>
          </a:p>
        </p:txBody>
      </p:sp>
    </p:spTree>
    <p:extLst>
      <p:ext uri="{BB962C8B-B14F-4D97-AF65-F5344CB8AC3E}">
        <p14:creationId xmlns:p14="http://schemas.microsoft.com/office/powerpoint/2010/main" val="4050443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US"/>
          </a:p>
        </p:txBody>
      </p:sp>
      <p:sp>
        <p:nvSpPr>
          <p:cNvPr id="108548" name="Slide Number Placeholder 3"/>
          <p:cNvSpPr>
            <a:spLocks noGrp="1"/>
          </p:cNvSpPr>
          <p:nvPr>
            <p:ph type="sldNum" sz="quarter" idx="5"/>
          </p:nvPr>
        </p:nvSpPr>
        <p:spPr>
          <a:noFill/>
        </p:spPr>
        <p:txBody>
          <a:bodyPr/>
          <a:lstStyle/>
          <a:p>
            <a:pPr defTabSz="946150"/>
            <a:fld id="{53300F39-7515-4A76-B47A-8A1E9CCAC743}" type="slidenum">
              <a:rPr lang="zh-CN" altLang="en-GB" smtClean="0"/>
              <a:pPr defTabSz="946150"/>
              <a:t>21</a:t>
            </a:fld>
            <a:endParaRPr lang="en-GB" altLang="zh-CN"/>
          </a:p>
        </p:txBody>
      </p:sp>
    </p:spTree>
    <p:extLst>
      <p:ext uri="{BB962C8B-B14F-4D97-AF65-F5344CB8AC3E}">
        <p14:creationId xmlns:p14="http://schemas.microsoft.com/office/powerpoint/2010/main" val="981861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endParaRPr lang="en-US"/>
          </a:p>
        </p:txBody>
      </p:sp>
      <p:sp>
        <p:nvSpPr>
          <p:cNvPr id="109572" name="Slide Number Placeholder 3"/>
          <p:cNvSpPr>
            <a:spLocks noGrp="1"/>
          </p:cNvSpPr>
          <p:nvPr>
            <p:ph type="sldNum" sz="quarter" idx="5"/>
          </p:nvPr>
        </p:nvSpPr>
        <p:spPr>
          <a:noFill/>
        </p:spPr>
        <p:txBody>
          <a:bodyPr/>
          <a:lstStyle/>
          <a:p>
            <a:pPr defTabSz="946150"/>
            <a:fld id="{2FAB41FC-78B3-4558-A8C7-39D2B927887F}" type="slidenum">
              <a:rPr lang="zh-CN" altLang="en-GB" smtClean="0"/>
              <a:pPr defTabSz="946150"/>
              <a:t>22</a:t>
            </a:fld>
            <a:endParaRPr lang="en-GB" altLang="zh-CN"/>
          </a:p>
        </p:txBody>
      </p:sp>
    </p:spTree>
    <p:extLst>
      <p:ext uri="{BB962C8B-B14F-4D97-AF65-F5344CB8AC3E}">
        <p14:creationId xmlns:p14="http://schemas.microsoft.com/office/powerpoint/2010/main" val="3411101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a:p>
        </p:txBody>
      </p:sp>
      <p:sp>
        <p:nvSpPr>
          <p:cNvPr id="110596" name="Slide Number Placeholder 3"/>
          <p:cNvSpPr>
            <a:spLocks noGrp="1"/>
          </p:cNvSpPr>
          <p:nvPr>
            <p:ph type="sldNum" sz="quarter" idx="5"/>
          </p:nvPr>
        </p:nvSpPr>
        <p:spPr>
          <a:noFill/>
        </p:spPr>
        <p:txBody>
          <a:bodyPr/>
          <a:lstStyle/>
          <a:p>
            <a:fld id="{58495B50-8F68-40F7-AE69-031202923E51}" type="slidenum">
              <a:rPr lang="zh-CN" altLang="en-GB" smtClean="0"/>
              <a:pPr/>
              <a:t>23</a:t>
            </a:fld>
            <a:endParaRPr lang="en-GB" altLang="zh-CN"/>
          </a:p>
        </p:txBody>
      </p:sp>
    </p:spTree>
    <p:extLst>
      <p:ext uri="{BB962C8B-B14F-4D97-AF65-F5344CB8AC3E}">
        <p14:creationId xmlns:p14="http://schemas.microsoft.com/office/powerpoint/2010/main" val="2076240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endParaRPr lang="en-US"/>
          </a:p>
        </p:txBody>
      </p:sp>
      <p:sp>
        <p:nvSpPr>
          <p:cNvPr id="111620" name="Slide Number Placeholder 3"/>
          <p:cNvSpPr>
            <a:spLocks noGrp="1"/>
          </p:cNvSpPr>
          <p:nvPr>
            <p:ph type="sldNum" sz="quarter" idx="5"/>
          </p:nvPr>
        </p:nvSpPr>
        <p:spPr>
          <a:noFill/>
        </p:spPr>
        <p:txBody>
          <a:bodyPr/>
          <a:lstStyle/>
          <a:p>
            <a:fld id="{7007290E-C7FA-4CC7-B8BC-9102DE11CF01}" type="slidenum">
              <a:rPr lang="zh-CN" altLang="en-GB" smtClean="0"/>
              <a:pPr/>
              <a:t>24</a:t>
            </a:fld>
            <a:endParaRPr lang="en-GB" altLang="zh-CN"/>
          </a:p>
        </p:txBody>
      </p:sp>
    </p:spTree>
    <p:extLst>
      <p:ext uri="{BB962C8B-B14F-4D97-AF65-F5344CB8AC3E}">
        <p14:creationId xmlns:p14="http://schemas.microsoft.com/office/powerpoint/2010/main" val="890724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lnSpc>
                <a:spcPct val="90000"/>
              </a:lnSpc>
              <a:spcBef>
                <a:spcPct val="0"/>
              </a:spcBef>
            </a:pPr>
            <a:r>
              <a:rPr lang="en-US" sz="1200" dirty="0">
                <a:latin typeface="Arial" pitchFamily="34" charset="0"/>
              </a:rPr>
              <a:t>Oldenburg saw four roles that the journal served for the Society:</a:t>
            </a:r>
            <a:endParaRPr lang="en-GB" sz="1200" dirty="0">
              <a:latin typeface="Arial" pitchFamily="34" charset="0"/>
            </a:endParaRPr>
          </a:p>
          <a:p>
            <a:pPr marL="228600" indent="-228600" eaLnBrk="1" hangingPunct="1">
              <a:spcBef>
                <a:spcPct val="0"/>
              </a:spcBef>
              <a:buFontTx/>
              <a:buAutoNum type="arabicPeriod"/>
            </a:pPr>
            <a:r>
              <a:rPr lang="en-GB" sz="1200" dirty="0">
                <a:latin typeface="Arial" pitchFamily="34" charset="0"/>
              </a:rPr>
              <a:t>REGISTRATION: [We must be] very careful of </a:t>
            </a:r>
            <a:r>
              <a:rPr lang="en-GB" sz="1200" dirty="0">
                <a:solidFill>
                  <a:srgbClr val="FF0000"/>
                </a:solidFill>
                <a:latin typeface="Arial" pitchFamily="34" charset="0"/>
              </a:rPr>
              <a:t>registering</a:t>
            </a:r>
            <a:r>
              <a:rPr lang="en-GB" sz="1200" dirty="0">
                <a:latin typeface="Arial" pitchFamily="34" charset="0"/>
              </a:rPr>
              <a:t> as well the </a:t>
            </a:r>
            <a:r>
              <a:rPr lang="en-GB" sz="1200" dirty="0">
                <a:solidFill>
                  <a:srgbClr val="FF0000"/>
                </a:solidFill>
                <a:latin typeface="Arial" pitchFamily="34" charset="0"/>
              </a:rPr>
              <a:t>person</a:t>
            </a:r>
            <a:r>
              <a:rPr lang="en-GB" sz="1200" dirty="0">
                <a:latin typeface="Arial" pitchFamily="34" charset="0"/>
              </a:rPr>
              <a:t> and</a:t>
            </a:r>
            <a:r>
              <a:rPr lang="en-GB" sz="1200" dirty="0">
                <a:solidFill>
                  <a:srgbClr val="FF0000"/>
                </a:solidFill>
                <a:latin typeface="Arial" pitchFamily="34" charset="0"/>
              </a:rPr>
              <a:t> time</a:t>
            </a:r>
            <a:r>
              <a:rPr lang="en-GB" sz="1200" dirty="0">
                <a:latin typeface="Arial" pitchFamily="34" charset="0"/>
              </a:rPr>
              <a:t> of any new matter.., as the </a:t>
            </a:r>
            <a:r>
              <a:rPr lang="en-GB" sz="1200" dirty="0">
                <a:solidFill>
                  <a:srgbClr val="FF0000"/>
                </a:solidFill>
                <a:latin typeface="Arial" pitchFamily="34" charset="0"/>
              </a:rPr>
              <a:t>matter</a:t>
            </a:r>
            <a:r>
              <a:rPr lang="en-GB" sz="1200" dirty="0">
                <a:latin typeface="Arial" pitchFamily="34" charset="0"/>
              </a:rPr>
              <a:t> itself; whereby the </a:t>
            </a:r>
            <a:r>
              <a:rPr lang="en-GB" sz="1200" dirty="0" err="1">
                <a:latin typeface="Arial" pitchFamily="34" charset="0"/>
              </a:rPr>
              <a:t>honor</a:t>
            </a:r>
            <a:r>
              <a:rPr lang="en-GB" sz="1200" dirty="0">
                <a:latin typeface="Arial" pitchFamily="34" charset="0"/>
              </a:rPr>
              <a:t> of ye invention will be inviolably preserved to all posterity. [Oldenburg, 24 November 1664]</a:t>
            </a:r>
          </a:p>
          <a:p>
            <a:pPr marL="228600" indent="-228600" eaLnBrk="1" hangingPunct="1">
              <a:spcBef>
                <a:spcPct val="0"/>
              </a:spcBef>
            </a:pPr>
            <a:r>
              <a:rPr lang="en-US" sz="1200" dirty="0">
                <a:latin typeface="Arial" pitchFamily="34" charset="0"/>
              </a:rPr>
              <a:t>	The publisher acts as an independent, neutral third party to track the minutes of science.</a:t>
            </a:r>
            <a:endParaRPr lang="en-GB" sz="1200" dirty="0">
              <a:latin typeface="Arial" pitchFamily="34" charset="0"/>
            </a:endParaRPr>
          </a:p>
          <a:p>
            <a:pPr marL="228600" indent="-228600" eaLnBrk="1" hangingPunct="1">
              <a:spcBef>
                <a:spcPct val="0"/>
              </a:spcBef>
            </a:pPr>
            <a:r>
              <a:rPr lang="en-GB" sz="1200" dirty="0">
                <a:latin typeface="Arial" pitchFamily="34" charset="0"/>
              </a:rPr>
              <a:t>2. CERTIFICATION: “[</a:t>
            </a:r>
            <a:r>
              <a:rPr lang="en-GB" sz="1200" i="1" dirty="0">
                <a:latin typeface="Arial" pitchFamily="34" charset="0"/>
              </a:rPr>
              <a:t>Phil. Trans.</a:t>
            </a:r>
            <a:r>
              <a:rPr lang="en-GB" sz="1200" dirty="0">
                <a:latin typeface="Arial" pitchFamily="34" charset="0"/>
              </a:rPr>
              <a:t> should be] licensed under the charter by the Council of the Society, being first </a:t>
            </a:r>
            <a:r>
              <a:rPr lang="en-GB" sz="1200" dirty="0">
                <a:solidFill>
                  <a:srgbClr val="FF0000"/>
                </a:solidFill>
                <a:latin typeface="Arial" pitchFamily="34" charset="0"/>
              </a:rPr>
              <a:t>reviewed</a:t>
            </a:r>
            <a:r>
              <a:rPr lang="en-GB" sz="1200" dirty="0">
                <a:latin typeface="Arial" pitchFamily="34" charset="0"/>
              </a:rPr>
              <a:t> by some of the  	members of the same.” [</a:t>
            </a:r>
            <a:r>
              <a:rPr lang="en-GB" sz="1200" dirty="0" err="1">
                <a:latin typeface="Arial" pitchFamily="34" charset="0"/>
              </a:rPr>
              <a:t>R.Soc</a:t>
            </a:r>
            <a:r>
              <a:rPr lang="en-GB" sz="1200" dirty="0">
                <a:latin typeface="Arial" pitchFamily="34" charset="0"/>
              </a:rPr>
              <a:t>. Order in Council 1/3/1665]</a:t>
            </a:r>
          </a:p>
          <a:p>
            <a:pPr marL="228600" indent="-228600" eaLnBrk="1" hangingPunct="1">
              <a:spcBef>
                <a:spcPct val="0"/>
              </a:spcBef>
            </a:pPr>
            <a:r>
              <a:rPr lang="en-US" sz="1200" dirty="0">
                <a:latin typeface="Arial" pitchFamily="34" charset="0"/>
              </a:rPr>
              <a:t>	The publisher provides the stamp of approval and is a </a:t>
            </a:r>
            <a:r>
              <a:rPr lang="en-GB" sz="1200" dirty="0">
                <a:latin typeface="Arial" pitchFamily="34" charset="0"/>
              </a:rPr>
              <a:t>final guarantor of quality by actively managing editors and editorial boards.</a:t>
            </a:r>
          </a:p>
          <a:p>
            <a:pPr marL="228600" indent="-228600" eaLnBrk="1" hangingPunct="1">
              <a:spcBef>
                <a:spcPct val="0"/>
              </a:spcBef>
            </a:pPr>
            <a:r>
              <a:rPr lang="en-GB" sz="1200" dirty="0">
                <a:latin typeface="Arial" pitchFamily="34" charset="0"/>
              </a:rPr>
              <a:t>3. DISSEMINATION: all Ingenious men will be thereby </a:t>
            </a:r>
            <a:r>
              <a:rPr lang="en-GB" sz="1200" dirty="0">
                <a:solidFill>
                  <a:srgbClr val="FF0000"/>
                </a:solidFill>
                <a:latin typeface="Arial" pitchFamily="34" charset="0"/>
              </a:rPr>
              <a:t>encouraged to impart their knowledge</a:t>
            </a:r>
            <a:r>
              <a:rPr lang="en-GB" sz="1200" dirty="0">
                <a:latin typeface="Arial" pitchFamily="34" charset="0"/>
              </a:rPr>
              <a:t> and </a:t>
            </a:r>
            <a:r>
              <a:rPr lang="en-GB" sz="1200" dirty="0" err="1">
                <a:latin typeface="Arial" pitchFamily="34" charset="0"/>
              </a:rPr>
              <a:t>discoveryes</a:t>
            </a:r>
            <a:r>
              <a:rPr lang="en-GB" sz="1200" dirty="0">
                <a:latin typeface="Arial" pitchFamily="34" charset="0"/>
              </a:rPr>
              <a:t> [Oldenburg, 3 December 1664]</a:t>
            </a:r>
          </a:p>
          <a:p>
            <a:pPr marL="228600" indent="-228600" eaLnBrk="1" hangingPunct="1">
              <a:spcBef>
                <a:spcPct val="0"/>
              </a:spcBef>
            </a:pPr>
            <a:r>
              <a:rPr lang="en-US" sz="1200" dirty="0">
                <a:latin typeface="Arial" pitchFamily="34" charset="0"/>
              </a:rPr>
              <a:t>	Publishers p</a:t>
            </a:r>
            <a:r>
              <a:rPr lang="en-GB" sz="1200" dirty="0" err="1">
                <a:latin typeface="Arial" pitchFamily="34" charset="0"/>
              </a:rPr>
              <a:t>rovide</a:t>
            </a:r>
            <a:r>
              <a:rPr lang="en-GB" sz="1200" dirty="0">
                <a:latin typeface="Arial" pitchFamily="34" charset="0"/>
              </a:rPr>
              <a:t> for the fundamental journal production and distribution.</a:t>
            </a:r>
          </a:p>
          <a:p>
            <a:pPr marL="228600" indent="-228600" eaLnBrk="1" hangingPunct="1">
              <a:spcBef>
                <a:spcPct val="0"/>
              </a:spcBef>
            </a:pPr>
            <a:r>
              <a:rPr lang="en-GB" sz="1200" dirty="0">
                <a:latin typeface="Arial" pitchFamily="34" charset="0"/>
              </a:rPr>
              <a:t>4. PRESSERVATION:  [I should not] neglect the opportunity of having some of my Memoirs</a:t>
            </a:r>
            <a:r>
              <a:rPr lang="en-GB" sz="1200" dirty="0">
                <a:solidFill>
                  <a:srgbClr val="FF0000"/>
                </a:solidFill>
                <a:latin typeface="Arial" pitchFamily="34" charset="0"/>
              </a:rPr>
              <a:t> </a:t>
            </a:r>
            <a:r>
              <a:rPr lang="en-GB" sz="1200" dirty="0" err="1">
                <a:solidFill>
                  <a:srgbClr val="FF0000"/>
                </a:solidFill>
                <a:latin typeface="Arial" pitchFamily="34" charset="0"/>
              </a:rPr>
              <a:t>preserv’d</a:t>
            </a:r>
            <a:r>
              <a:rPr lang="en-GB" sz="1200" dirty="0">
                <a:latin typeface="Arial" pitchFamily="34" charset="0"/>
              </a:rPr>
              <a:t>, by being incorporated into a </a:t>
            </a:r>
            <a:r>
              <a:rPr lang="en-GB" sz="1200" dirty="0">
                <a:solidFill>
                  <a:srgbClr val="FF0000"/>
                </a:solidFill>
                <a:latin typeface="Arial" pitchFamily="34" charset="0"/>
              </a:rPr>
              <a:t>Collection</a:t>
            </a:r>
            <a:r>
              <a:rPr lang="en-GB" sz="1200" dirty="0">
                <a:latin typeface="Arial" pitchFamily="34" charset="0"/>
              </a:rPr>
              <a:t>, 	that is like to be as</a:t>
            </a:r>
            <a:r>
              <a:rPr lang="en-GB" sz="1200" dirty="0">
                <a:solidFill>
                  <a:srgbClr val="FF0000"/>
                </a:solidFill>
                <a:latin typeface="Arial" pitchFamily="34" charset="0"/>
              </a:rPr>
              <a:t> lasting</a:t>
            </a:r>
            <a:r>
              <a:rPr lang="en-GB" sz="1200" dirty="0">
                <a:latin typeface="Arial" pitchFamily="34" charset="0"/>
              </a:rPr>
              <a:t> as useful [Boyle, 1665]	</a:t>
            </a:r>
          </a:p>
          <a:p>
            <a:pPr marL="228600" indent="-228600" eaLnBrk="1" hangingPunct="1">
              <a:spcBef>
                <a:spcPct val="0"/>
              </a:spcBef>
            </a:pPr>
            <a:r>
              <a:rPr lang="en-US" sz="1200" dirty="0">
                <a:latin typeface="Arial" pitchFamily="34" charset="0"/>
              </a:rPr>
              <a:t>	Publishers preserve and archive the record of science.</a:t>
            </a:r>
            <a:endParaRPr lang="en-GB" sz="1200" dirty="0">
              <a:latin typeface="Arial" pitchFamily="34" charset="0"/>
            </a:endParaRPr>
          </a:p>
          <a:p>
            <a:pPr marL="228600" indent="-228600" eaLnBrk="1" hangingPunct="1">
              <a:spcBef>
                <a:spcPct val="0"/>
              </a:spcBef>
              <a:buFontTx/>
              <a:buAutoNum type="arabicPeriod"/>
            </a:pPr>
            <a:endParaRPr lang="en-US" sz="1200" dirty="0">
              <a:latin typeface="Arial" pitchFamily="34" charset="0"/>
            </a:endParaRPr>
          </a:p>
          <a:p>
            <a:pPr marL="228600" indent="-228600" eaLnBrk="1" hangingPunct="1">
              <a:spcBef>
                <a:spcPct val="0"/>
              </a:spcBef>
            </a:pPr>
            <a:r>
              <a:rPr lang="en-US" sz="1200" dirty="0">
                <a:latin typeface="Arial" pitchFamily="34" charset="0"/>
              </a:rPr>
              <a:t>The original four roles of the publisher have endured for over 300 years to the present day.  Although we may use different </a:t>
            </a:r>
            <a:r>
              <a:rPr lang="en-US" sz="1200" u="sng" dirty="0">
                <a:latin typeface="Arial" pitchFamily="34" charset="0"/>
              </a:rPr>
              <a:t>methods</a:t>
            </a:r>
            <a:r>
              <a:rPr lang="en-US" sz="1200" dirty="0">
                <a:latin typeface="Arial" pitchFamily="34" charset="0"/>
              </a:rPr>
              <a:t> to carry out these roles, they remain fundamentally unchanged.</a:t>
            </a:r>
            <a:endParaRPr lang="en-GB" sz="1200" dirty="0">
              <a:latin typeface="Arial" pitchFamily="34" charset="0"/>
            </a:endParaRPr>
          </a:p>
        </p:txBody>
      </p:sp>
      <p:sp>
        <p:nvSpPr>
          <p:cNvPr id="4" name="Slide Number Placeholder 3"/>
          <p:cNvSpPr>
            <a:spLocks noGrp="1"/>
          </p:cNvSpPr>
          <p:nvPr>
            <p:ph type="sldNum" sz="quarter" idx="10"/>
          </p:nvPr>
        </p:nvSpPr>
        <p:spPr/>
        <p:txBody>
          <a:bodyPr/>
          <a:lstStyle/>
          <a:p>
            <a:fld id="{958B5E41-5FC2-49C5-ADA1-A458E21D9A43}" type="slidenum">
              <a:rPr lang="en-GB" smtClean="0"/>
              <a:t>5</a:t>
            </a:fld>
            <a:endParaRPr lang="en-GB"/>
          </a:p>
        </p:txBody>
      </p:sp>
    </p:spTree>
    <p:extLst>
      <p:ext uri="{BB962C8B-B14F-4D97-AF65-F5344CB8AC3E}">
        <p14:creationId xmlns:p14="http://schemas.microsoft.com/office/powerpoint/2010/main" val="438909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7A8A91EC-E4AA-4868-9DE1-08F0DA6779AF}" type="slidenum">
              <a:rPr lang="zh-CN" altLang="en-GB" smtClean="0"/>
              <a:pPr/>
              <a:t>25</a:t>
            </a:fld>
            <a:endParaRPr lang="en-GB" altLang="zh-CN"/>
          </a:p>
        </p:txBody>
      </p:sp>
      <p:sp>
        <p:nvSpPr>
          <p:cNvPr id="113667" name="Rectangle 2"/>
          <p:cNvSpPr>
            <a:spLocks noGrp="1" noRot="1" noChangeAspect="1" noChangeArrowheads="1" noTextEdit="1"/>
          </p:cNvSpPr>
          <p:nvPr>
            <p:ph type="sldImg"/>
          </p:nvPr>
        </p:nvSpPr>
        <p:spPr>
          <a:solidFill>
            <a:srgbClr val="FFFFFF"/>
          </a:solidFill>
          <a:ln/>
        </p:spPr>
      </p:sp>
      <p:sp>
        <p:nvSpPr>
          <p:cNvPr id="1136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416404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dirty="0" smtClean="0"/>
              <a:t>I’ve written my paper but who technically owns</a:t>
            </a:r>
            <a:r>
              <a:rPr lang="en-GB" baseline="0" dirty="0" smtClean="0"/>
              <a:t> it?</a:t>
            </a:r>
            <a:endParaRPr lang="en-US" dirty="0" smtClean="0"/>
          </a:p>
        </p:txBody>
      </p:sp>
      <p:sp>
        <p:nvSpPr>
          <p:cNvPr id="4" name="Slide Number Placeholder 3"/>
          <p:cNvSpPr>
            <a:spLocks noGrp="1"/>
          </p:cNvSpPr>
          <p:nvPr>
            <p:ph type="sldNum" sz="quarter" idx="10"/>
          </p:nvPr>
        </p:nvSpPr>
        <p:spPr/>
        <p:txBody>
          <a:bodyPr/>
          <a:lstStyle/>
          <a:p>
            <a:fld id="{958B5E41-5FC2-49C5-ADA1-A458E21D9A43}" type="slidenum">
              <a:rPr lang="en-GB" smtClean="0"/>
              <a:t>26</a:t>
            </a:fld>
            <a:endParaRPr lang="en-GB"/>
          </a:p>
        </p:txBody>
      </p:sp>
    </p:spTree>
    <p:extLst>
      <p:ext uri="{BB962C8B-B14F-4D97-AF65-F5344CB8AC3E}">
        <p14:creationId xmlns:p14="http://schemas.microsoft.com/office/powerpoint/2010/main" val="360977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r>
              <a:rPr lang="en-US" dirty="0" smtClean="0"/>
              <a:t>Publisher agreements do vary</a:t>
            </a:r>
            <a:r>
              <a:rPr lang="en-US" baseline="0" dirty="0" smtClean="0"/>
              <a:t> and l</a:t>
            </a:r>
            <a:r>
              <a:rPr lang="en-GB" dirty="0" err="1" smtClean="0"/>
              <a:t>ess</a:t>
            </a:r>
            <a:r>
              <a:rPr lang="en-GB" dirty="0" smtClean="0"/>
              <a:t> restrictive terms do apply to those Elsevier titles that are published “Open Access”.</a:t>
            </a:r>
            <a:br>
              <a:rPr lang="en-GB" dirty="0" smtClean="0"/>
            </a:br>
            <a:endParaRPr lang="en-US" dirty="0" smtClean="0"/>
          </a:p>
          <a:p>
            <a:pPr marL="228600" indent="-228600" eaLnBrk="1" hangingPunct="1"/>
            <a:r>
              <a:rPr lang="en-US" dirty="0" smtClean="0"/>
              <a:t>In Elsevier’s case though, our author agreements allow the following:</a:t>
            </a:r>
          </a:p>
          <a:p>
            <a:pPr marL="228600" indent="-228600" eaLnBrk="1" hangingPunct="1">
              <a:buFontTx/>
              <a:buAutoNum type="arabicPeriod"/>
            </a:pPr>
            <a:r>
              <a:rPr lang="en-US" dirty="0" smtClean="0"/>
              <a:t>Copies of the article for classroom teaching</a:t>
            </a:r>
          </a:p>
          <a:p>
            <a:pPr marL="228600" indent="-228600" eaLnBrk="1" hangingPunct="1">
              <a:buFontTx/>
              <a:buAutoNum type="arabicPeriod"/>
            </a:pPr>
            <a:r>
              <a:rPr lang="en-US" dirty="0" smtClean="0"/>
              <a:t>Articles to be included in </a:t>
            </a:r>
            <a:r>
              <a:rPr lang="en-US" dirty="0" err="1" smtClean="0"/>
              <a:t>coursepacks</a:t>
            </a:r>
            <a:r>
              <a:rPr lang="en-US" dirty="0" smtClean="0"/>
              <a:t> for Educational purposes </a:t>
            </a:r>
          </a:p>
          <a:p>
            <a:pPr marL="228600" indent="-228600" eaLnBrk="1" hangingPunct="1">
              <a:buFontTx/>
              <a:buAutoNum type="arabicPeriod"/>
            </a:pPr>
            <a:r>
              <a:rPr lang="en-US" dirty="0" smtClean="0"/>
              <a:t>Copies of the article for sharing with fellow research colleagues</a:t>
            </a:r>
          </a:p>
          <a:p>
            <a:pPr marL="228600" indent="-228600" eaLnBrk="1" hangingPunct="1">
              <a:buFontTx/>
              <a:buAutoNum type="arabicPeriod"/>
            </a:pPr>
            <a:r>
              <a:rPr lang="en-US" dirty="0" smtClean="0"/>
              <a:t>Copies of the article for those attending a meeting where you are presenting the article</a:t>
            </a:r>
          </a:p>
          <a:p>
            <a:pPr marL="228600" indent="-228600" eaLnBrk="1" hangingPunct="1">
              <a:buFontTx/>
              <a:buAutoNum type="arabicPeriod"/>
            </a:pPr>
            <a:r>
              <a:rPr lang="en-US" dirty="0" smtClean="0"/>
              <a:t>Article can be expanded to book form or used in a thesis/dissertation</a:t>
            </a:r>
          </a:p>
          <a:p>
            <a:pPr marL="228600" indent="-228600" eaLnBrk="1" hangingPunct="1">
              <a:buFontTx/>
              <a:buAutoNum type="arabicPeriod"/>
            </a:pPr>
            <a:r>
              <a:rPr lang="en-US" dirty="0" smtClean="0"/>
              <a:t>Article can be used for any patent and trademark rights.</a:t>
            </a:r>
            <a:endParaRPr lang="en-GB" dirty="0" smtClean="0"/>
          </a:p>
        </p:txBody>
      </p:sp>
      <p:sp>
        <p:nvSpPr>
          <p:cNvPr id="4" name="Slide Number Placeholder 3"/>
          <p:cNvSpPr>
            <a:spLocks noGrp="1"/>
          </p:cNvSpPr>
          <p:nvPr>
            <p:ph type="sldNum" sz="quarter" idx="10"/>
          </p:nvPr>
        </p:nvSpPr>
        <p:spPr/>
        <p:txBody>
          <a:bodyPr/>
          <a:lstStyle/>
          <a:p>
            <a:fld id="{958B5E41-5FC2-49C5-ADA1-A458E21D9A43}" type="slidenum">
              <a:rPr lang="en-GB" smtClean="0"/>
              <a:t>27</a:t>
            </a:fld>
            <a:endParaRPr lang="en-GB"/>
          </a:p>
        </p:txBody>
      </p:sp>
    </p:spTree>
    <p:extLst>
      <p:ext uri="{BB962C8B-B14F-4D97-AF65-F5344CB8AC3E}">
        <p14:creationId xmlns:p14="http://schemas.microsoft.com/office/powerpoint/2010/main" val="2795527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dirty="0" smtClean="0"/>
              <a:t>Publishers also typically spell out “Posting” allowances for authors.  </a:t>
            </a:r>
          </a:p>
          <a:p>
            <a:pPr eaLnBrk="1" hangingPunct="1"/>
            <a:r>
              <a:rPr lang="en-GB" dirty="0" smtClean="0"/>
              <a:t>In Elsevier’s case we allow:</a:t>
            </a:r>
          </a:p>
          <a:p>
            <a:pPr eaLnBrk="1" hangingPunct="1"/>
            <a:r>
              <a:rPr lang="en-GB" dirty="0" smtClean="0"/>
              <a:t>Posting of pre-prints to internet websites including pre-print servers</a:t>
            </a:r>
          </a:p>
          <a:p>
            <a:pPr eaLnBrk="1" hangingPunct="1"/>
            <a:r>
              <a:rPr lang="en-GB" dirty="0" smtClean="0"/>
              <a:t>Posting of a revised personal version of the text of the final journal article (to reflect changes made in the peer review process) to the author’s personal or institutional website or server.</a:t>
            </a:r>
          </a:p>
          <a:p>
            <a:pPr eaLnBrk="1" hangingPunct="1"/>
            <a:r>
              <a:rPr lang="en-GB" dirty="0" smtClean="0"/>
              <a:t>Posting in accordance with agreements made between Elsevier and funding bodies such as the </a:t>
            </a:r>
            <a:r>
              <a:rPr lang="en-GB" dirty="0" err="1" smtClean="0"/>
              <a:t>Wellcome</a:t>
            </a:r>
            <a:r>
              <a:rPr lang="en-GB" dirty="0" smtClean="0"/>
              <a:t> Trust and HHMI.  The link provided is to directly view all of the agreements Elsevier has in place with different funding bodies. (www.elsevier.com/fundingbodies)</a:t>
            </a:r>
          </a:p>
          <a:p>
            <a:pPr eaLnBrk="1" hangingPunct="1"/>
            <a:endParaRPr lang="en-GB" dirty="0" smtClean="0"/>
          </a:p>
          <a:p>
            <a:pPr eaLnBrk="1" hangingPunct="1"/>
            <a:r>
              <a:rPr lang="en-GB" dirty="0" smtClean="0"/>
              <a:t>Express prohibitions that would be considered commercial use of the article include:</a:t>
            </a:r>
          </a:p>
          <a:p>
            <a:pPr eaLnBrk="1" hangingPunct="1"/>
            <a:r>
              <a:rPr lang="en-GB" dirty="0" smtClean="0"/>
              <a:t>Posting by companies for customers to use</a:t>
            </a:r>
          </a:p>
          <a:p>
            <a:pPr eaLnBrk="1" hangingPunct="1"/>
            <a:r>
              <a:rPr lang="en-GB" dirty="0" smtClean="0"/>
              <a:t>Placing advertisements against the postings</a:t>
            </a:r>
          </a:p>
          <a:p>
            <a:pPr eaLnBrk="1" hangingPunct="1"/>
            <a:r>
              <a:rPr lang="en-GB" dirty="0" smtClean="0"/>
              <a:t>Charging fees for access to postings or delivering postings to third parties</a:t>
            </a:r>
          </a:p>
          <a:p>
            <a:pPr eaLnBrk="1" hangingPunct="1"/>
            <a:r>
              <a:rPr lang="en-GB" dirty="0" smtClean="0"/>
              <a:t>Any form of systematic distribution of the article.</a:t>
            </a:r>
          </a:p>
        </p:txBody>
      </p:sp>
      <p:sp>
        <p:nvSpPr>
          <p:cNvPr id="4" name="Slide Number Placeholder 3"/>
          <p:cNvSpPr>
            <a:spLocks noGrp="1"/>
          </p:cNvSpPr>
          <p:nvPr>
            <p:ph type="sldNum" sz="quarter" idx="10"/>
          </p:nvPr>
        </p:nvSpPr>
        <p:spPr/>
        <p:txBody>
          <a:bodyPr/>
          <a:lstStyle/>
          <a:p>
            <a:fld id="{958B5E41-5FC2-49C5-ADA1-A458E21D9A43}" type="slidenum">
              <a:rPr lang="en-GB" smtClean="0"/>
              <a:t>28</a:t>
            </a:fld>
            <a:endParaRPr lang="en-GB"/>
          </a:p>
        </p:txBody>
      </p:sp>
    </p:spTree>
    <p:extLst>
      <p:ext uri="{BB962C8B-B14F-4D97-AF65-F5344CB8AC3E}">
        <p14:creationId xmlns:p14="http://schemas.microsoft.com/office/powerpoint/2010/main" val="2828810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r>
              <a:rPr lang="en-US" dirty="0" smtClean="0"/>
              <a:t>Express prohibitions that would be considered commercial use of the article include:</a:t>
            </a:r>
          </a:p>
          <a:p>
            <a:pPr marL="228600" indent="-228600" eaLnBrk="1" hangingPunct="1">
              <a:buFontTx/>
              <a:buAutoNum type="arabicPeriod"/>
            </a:pPr>
            <a:r>
              <a:rPr lang="en-US" dirty="0" smtClean="0"/>
              <a:t>Posting by companies for customers to use</a:t>
            </a:r>
          </a:p>
          <a:p>
            <a:pPr marL="228600" indent="-228600" eaLnBrk="1" hangingPunct="1">
              <a:buFontTx/>
              <a:buAutoNum type="arabicPeriod"/>
            </a:pPr>
            <a:r>
              <a:rPr lang="en-US" dirty="0" smtClean="0"/>
              <a:t>Placing advertisements against the postings</a:t>
            </a:r>
          </a:p>
          <a:p>
            <a:pPr marL="228600" indent="-228600" eaLnBrk="1" hangingPunct="1">
              <a:buFontTx/>
              <a:buAutoNum type="arabicPeriod"/>
            </a:pPr>
            <a:r>
              <a:rPr lang="en-US" dirty="0" smtClean="0"/>
              <a:t>Charging fees for access to postings or delivering postings to third parties</a:t>
            </a:r>
          </a:p>
          <a:p>
            <a:pPr marL="228600" indent="-228600" eaLnBrk="1" hangingPunct="1">
              <a:buFontTx/>
              <a:buAutoNum type="arabicPeriod"/>
            </a:pPr>
            <a:r>
              <a:rPr lang="en-US" dirty="0" smtClean="0"/>
              <a:t>Any form of systematic distribution of the article.</a:t>
            </a:r>
            <a:endParaRPr lang="en-GB" dirty="0" smtClean="0"/>
          </a:p>
        </p:txBody>
      </p:sp>
      <p:sp>
        <p:nvSpPr>
          <p:cNvPr id="4" name="Slide Number Placeholder 3"/>
          <p:cNvSpPr>
            <a:spLocks noGrp="1"/>
          </p:cNvSpPr>
          <p:nvPr>
            <p:ph type="sldNum" sz="quarter" idx="10"/>
          </p:nvPr>
        </p:nvSpPr>
        <p:spPr/>
        <p:txBody>
          <a:bodyPr/>
          <a:lstStyle/>
          <a:p>
            <a:fld id="{958B5E41-5FC2-49C5-ADA1-A458E21D9A43}" type="slidenum">
              <a:rPr lang="en-GB" smtClean="0"/>
              <a:t>29</a:t>
            </a:fld>
            <a:endParaRPr lang="en-GB"/>
          </a:p>
        </p:txBody>
      </p:sp>
    </p:spTree>
    <p:extLst>
      <p:ext uri="{BB962C8B-B14F-4D97-AF65-F5344CB8AC3E}">
        <p14:creationId xmlns:p14="http://schemas.microsoft.com/office/powerpoint/2010/main" val="2431319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6"/>
            <a:r>
              <a:rPr lang="en-US" dirty="0"/>
              <a:t>There are more than one million scientific articles are published every year. With that in mind, it is increasingly important for you as researchers to find efficient and impactful ways to make </a:t>
            </a:r>
            <a:r>
              <a:rPr lang="en-US"/>
              <a:t>your research </a:t>
            </a:r>
            <a:r>
              <a:rPr lang="en-US" dirty="0"/>
              <a:t>stand out</a:t>
            </a:r>
            <a:r>
              <a:rPr lang="en-US" baseline="0" dirty="0"/>
              <a:t> from this growing crowd. This module provides you with the information on the best tools to use both from Elsevier and from the industry.</a:t>
            </a:r>
            <a:endParaRPr lang="en-US" dirty="0"/>
          </a:p>
          <a:p>
            <a:endParaRPr lang="en-US" dirty="0"/>
          </a:p>
        </p:txBody>
      </p:sp>
      <p:sp>
        <p:nvSpPr>
          <p:cNvPr id="4" name="Slide Number Placeholder 3"/>
          <p:cNvSpPr>
            <a:spLocks noGrp="1"/>
          </p:cNvSpPr>
          <p:nvPr>
            <p:ph type="sldNum" sz="quarter" idx="10"/>
          </p:nvPr>
        </p:nvSpPr>
        <p:spPr/>
        <p:txBody>
          <a:bodyPr/>
          <a:lstStyle/>
          <a:p>
            <a:fld id="{958B5E41-5FC2-49C5-ADA1-A458E21D9A43}" type="slidenum">
              <a:rPr lang="en-GB" smtClean="0"/>
              <a:t>30</a:t>
            </a:fld>
            <a:endParaRPr lang="en-GB"/>
          </a:p>
        </p:txBody>
      </p:sp>
    </p:spTree>
    <p:extLst>
      <p:ext uri="{BB962C8B-B14F-4D97-AF65-F5344CB8AC3E}">
        <p14:creationId xmlns:p14="http://schemas.microsoft.com/office/powerpoint/2010/main" val="672523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Slide Number Placeholder 3"/>
          <p:cNvSpPr>
            <a:spLocks noGrp="1"/>
          </p:cNvSpPr>
          <p:nvPr>
            <p:ph type="sldNum" sz="quarter" idx="5"/>
          </p:nvPr>
        </p:nvSpPr>
        <p:spPr>
          <a:noFill/>
        </p:spPr>
        <p:txBody>
          <a:bodyPr/>
          <a:lstStyle/>
          <a:p>
            <a:fld id="{E827C602-2335-46B5-9C28-5B768DA18CDF}" type="slidenum">
              <a:rPr lang="zh-CN" altLang="en-GB" smtClean="0"/>
              <a:pPr/>
              <a:t>31</a:t>
            </a:fld>
            <a:endParaRPr lang="en-GB" altLang="zh-CN"/>
          </a:p>
        </p:txBody>
      </p:sp>
    </p:spTree>
    <p:extLst>
      <p:ext uri="{BB962C8B-B14F-4D97-AF65-F5344CB8AC3E}">
        <p14:creationId xmlns:p14="http://schemas.microsoft.com/office/powerpoint/2010/main" val="3679065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Before we dive in, let’s take a step back and provide some background to explain why it’s so important to make your research stand out. </a:t>
            </a:r>
          </a:p>
          <a:p>
            <a:pPr marL="0" marR="0" indent="0" algn="l" defTabSz="9144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The number of published papers worldwide is growing at an accelerating pace. With such an impressive and ever-growing output, many researchers find it a challenge to keep up with the literature. In fact, research by Elsevier shows that, on average, researchers spend 7 hours per week on searching and reading the literature. This is a substantial portion of their time, and it’s no surprise that good research</a:t>
            </a:r>
            <a:r>
              <a:rPr lang="en-GB" sz="1200" kern="1200" baseline="0" dirty="0">
                <a:solidFill>
                  <a:schemeClr val="tx1"/>
                </a:solidFill>
                <a:effectLst/>
                <a:latin typeface="+mn-lt"/>
                <a:ea typeface="+mn-ea"/>
                <a:cs typeface="+mn-cs"/>
              </a:rPr>
              <a:t> can </a:t>
            </a:r>
            <a:r>
              <a:rPr lang="en-GB" sz="1200" kern="1200" dirty="0">
                <a:solidFill>
                  <a:schemeClr val="tx1"/>
                </a:solidFill>
                <a:effectLst/>
                <a:latin typeface="+mn-lt"/>
                <a:ea typeface="+mn-ea"/>
                <a:cs typeface="+mn-cs"/>
              </a:rPr>
              <a:t>sometimes fall through the cracks. Together it’s our job to make sure that doesn’t happen to your research</a:t>
            </a:r>
            <a:r>
              <a:rPr lang="en-GB" sz="1200" kern="1200" baseline="0" dirty="0">
                <a:solidFill>
                  <a:schemeClr val="tx1"/>
                </a:solidFill>
                <a:effectLst/>
                <a:latin typeface="+mn-lt"/>
                <a:ea typeface="+mn-ea"/>
                <a:cs typeface="+mn-cs"/>
              </a:rPr>
              <a:t> but we will show you where small additional efforts from you can make a difference.</a:t>
            </a:r>
            <a:endParaRPr lang="en-US" sz="1200" kern="1200" dirty="0">
              <a:solidFill>
                <a:schemeClr val="tx1"/>
              </a:solidFill>
              <a:effectLst/>
              <a:latin typeface="+mn-lt"/>
              <a:ea typeface="+mn-ea"/>
              <a:cs typeface="+mn-cs"/>
            </a:endParaRPr>
          </a:p>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958B5E41-5FC2-49C5-ADA1-A458E21D9A43}" type="slidenum">
              <a:rPr lang="en-GB" smtClean="0"/>
              <a:t>32</a:t>
            </a:fld>
            <a:endParaRPr lang="en-GB"/>
          </a:p>
        </p:txBody>
      </p:sp>
    </p:spTree>
    <p:extLst>
      <p:ext uri="{BB962C8B-B14F-4D97-AF65-F5344CB8AC3E}">
        <p14:creationId xmlns:p14="http://schemas.microsoft.com/office/powerpoint/2010/main" val="3788253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what you can do to ensure your research gets the attention it deserves. </a:t>
            </a:r>
          </a:p>
          <a:p>
            <a:endParaRPr lang="en-GB" dirty="0"/>
          </a:p>
          <a:p>
            <a:r>
              <a:rPr lang="en-GB" dirty="0"/>
              <a:t>Promoting your research does not begin AFTER your manuscript</a:t>
            </a:r>
            <a:r>
              <a:rPr lang="en-GB" baseline="0" dirty="0"/>
              <a:t> </a:t>
            </a:r>
            <a:r>
              <a:rPr lang="en-GB" dirty="0"/>
              <a:t>is finished and has been published online. Promoting your research should be on your mind even whilst you are DOING it and writing up your paper.</a:t>
            </a:r>
            <a:r>
              <a:rPr lang="en-GB" baseline="0" dirty="0"/>
              <a:t> Promoting your research also continues some time after it has been published and the tracking the performance of your promotion activities will help drive improved results. </a:t>
            </a:r>
          </a:p>
          <a:p>
            <a:endParaRPr lang="en-GB" dirty="0"/>
          </a:p>
          <a:p>
            <a:r>
              <a:rPr lang="en-GB" dirty="0"/>
              <a:t>There are things that we as a publisher do and things you can do yourself.</a:t>
            </a:r>
            <a:endParaRPr lang="en-US" dirty="0"/>
          </a:p>
          <a:p>
            <a:endParaRPr lang="en-GB" dirty="0"/>
          </a:p>
          <a:p>
            <a:r>
              <a:rPr lang="en-US" dirty="0"/>
              <a:t>Here we’ll look at what can you do when you are writing your paper, what can you do when it’s published and finally how can you monitor the results of your efforts.</a:t>
            </a:r>
          </a:p>
        </p:txBody>
      </p:sp>
      <p:sp>
        <p:nvSpPr>
          <p:cNvPr id="4" name="Slide Number Placeholder 3"/>
          <p:cNvSpPr>
            <a:spLocks noGrp="1"/>
          </p:cNvSpPr>
          <p:nvPr>
            <p:ph type="sldNum" sz="quarter" idx="10"/>
          </p:nvPr>
        </p:nvSpPr>
        <p:spPr/>
        <p:txBody>
          <a:bodyPr/>
          <a:lstStyle/>
          <a:p>
            <a:fld id="{958B5E41-5FC2-49C5-ADA1-A458E21D9A43}" type="slidenum">
              <a:rPr lang="en-GB" smtClean="0"/>
              <a:t>33</a:t>
            </a:fld>
            <a:endParaRPr lang="en-GB"/>
          </a:p>
        </p:txBody>
      </p:sp>
    </p:spTree>
    <p:extLst>
      <p:ext uri="{BB962C8B-B14F-4D97-AF65-F5344CB8AC3E}">
        <p14:creationId xmlns:p14="http://schemas.microsoft.com/office/powerpoint/2010/main" val="12020344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Search Engine Optimization, or </a:t>
            </a:r>
            <a:r>
              <a:rPr lang="en-US" b="1" dirty="0"/>
              <a:t>SEO</a:t>
            </a:r>
            <a:r>
              <a:rPr lang="en-US" dirty="0"/>
              <a:t>, will help your article appear higher in the results returned by search engines like Google. </a:t>
            </a:r>
            <a:r>
              <a:rPr lang="en-GB" dirty="0"/>
              <a:t>There are a few guidelines to help you getting higher in the search results:</a:t>
            </a:r>
          </a:p>
          <a:p>
            <a:pPr lvl="0"/>
            <a:endParaRPr lang="en-GB" dirty="0"/>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Use strong keywords in your titles and headings. Think about keywords that are both descriptive and specific to this particular paper.  Remember that search engines see websites differently, and pay special attention to headings and titles.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Interlink your paper with other content on the web, e.g. other papers by proper citations but also by linking your article with data repositories where relevant.</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Make sure the authorship information is complete and contains the details that other researchers might use when searching for somebody</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Finally, pay special attention to the captions of images and tables, including strong keywords there as well.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58B5E41-5FC2-49C5-ADA1-A458E21D9A43}" type="slidenum">
              <a:rPr lang="en-GB" smtClean="0"/>
              <a:t>34</a:t>
            </a:fld>
            <a:endParaRPr lang="en-GB"/>
          </a:p>
        </p:txBody>
      </p:sp>
    </p:spTree>
    <p:extLst>
      <p:ext uri="{BB962C8B-B14F-4D97-AF65-F5344CB8AC3E}">
        <p14:creationId xmlns:p14="http://schemas.microsoft.com/office/powerpoint/2010/main" val="3246294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endParaRPr lang="en-US"/>
          </a:p>
        </p:txBody>
      </p:sp>
      <p:sp>
        <p:nvSpPr>
          <p:cNvPr id="128004" name="Slide Number Placeholder 3"/>
          <p:cNvSpPr>
            <a:spLocks noGrp="1"/>
          </p:cNvSpPr>
          <p:nvPr>
            <p:ph type="sldNum" sz="quarter" idx="5"/>
          </p:nvPr>
        </p:nvSpPr>
        <p:spPr>
          <a:noFill/>
        </p:spPr>
        <p:txBody>
          <a:bodyPr/>
          <a:lstStyle/>
          <a:p>
            <a:fld id="{AD6CA3F7-6504-40EC-8B3E-0C2EF9210561}" type="slidenum">
              <a:rPr lang="zh-CN" altLang="en-GB" smtClean="0"/>
              <a:pPr/>
              <a:t>6</a:t>
            </a:fld>
            <a:endParaRPr lang="en-GB" altLang="zh-CN"/>
          </a:p>
        </p:txBody>
      </p:sp>
    </p:spTree>
    <p:extLst>
      <p:ext uri="{BB962C8B-B14F-4D97-AF65-F5344CB8AC3E}">
        <p14:creationId xmlns:p14="http://schemas.microsoft.com/office/powerpoint/2010/main" val="19019594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GB" sz="1200" kern="1200" dirty="0">
                <a:solidFill>
                  <a:schemeClr val="tx1"/>
                </a:solidFill>
                <a:effectLst/>
                <a:latin typeface="+mn-lt"/>
                <a:ea typeface="+mn-ea"/>
                <a:cs typeface="+mn-cs"/>
              </a:rPr>
              <a:t>Finally, pay special attention to the captions of images and tables, including strong keywords there as well.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58B5E41-5FC2-49C5-ADA1-A458E21D9A43}" type="slidenum">
              <a:rPr lang="en-GB" smtClean="0"/>
              <a:t>35</a:t>
            </a:fld>
            <a:endParaRPr lang="en-GB"/>
          </a:p>
        </p:txBody>
      </p:sp>
    </p:spTree>
    <p:extLst>
      <p:ext uri="{BB962C8B-B14F-4D97-AF65-F5344CB8AC3E}">
        <p14:creationId xmlns:p14="http://schemas.microsoft.com/office/powerpoint/2010/main" val="1416543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sz="1200" kern="1200" dirty="0" smtClean="0">
                <a:solidFill>
                  <a:schemeClr val="tx1"/>
                </a:solidFill>
                <a:effectLst/>
                <a:latin typeface="+mn-lt"/>
                <a:ea typeface="+mn-ea"/>
                <a:cs typeface="+mn-cs"/>
              </a:rPr>
              <a:t>We’ve introduced new forms of content that are specifically designed for efficient communication of the most important points of your paper, so that researchers that are interested in your work can quickly see that this is a paper they should read.</a:t>
            </a:r>
            <a:endParaRPr lang="en-US"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In many disciplines, Graphical Abstracts are a very effective way of visually summarizing the key point of a paper.</a:t>
            </a:r>
            <a:endParaRPr lang="en-US"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Also bullet-point Highlights are a great way to capture the key points of a paper. These highlights are consistently ranked as one of the best liked features from the Article of the Future project.</a:t>
            </a:r>
            <a:endParaRPr lang="en-US" sz="1200" kern="1200" dirty="0" smtClean="0">
              <a:solidFill>
                <a:schemeClr val="tx1"/>
              </a:solidFill>
              <a:effectLst/>
              <a:latin typeface="+mn-lt"/>
              <a:ea typeface="+mn-ea"/>
              <a:cs typeface="+mn-cs"/>
            </a:endParaRPr>
          </a:p>
          <a:p>
            <a:pPr eaLnBrk="1" hangingPunct="1">
              <a:spcBef>
                <a:spcPct val="0"/>
              </a:spcBef>
            </a:pPr>
            <a:endParaRPr lang="en-US" dirty="0" smtClean="0"/>
          </a:p>
        </p:txBody>
      </p:sp>
      <p:sp>
        <p:nvSpPr>
          <p:cNvPr id="276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38BE7AB-7051-4F4A-BE19-3F5871DB7EA3}" type="slidenum">
              <a:rPr lang="en-US" smtClean="0"/>
              <a:pPr fontAlgn="base">
                <a:spcBef>
                  <a:spcPct val="0"/>
                </a:spcBef>
                <a:spcAft>
                  <a:spcPct val="0"/>
                </a:spcAft>
                <a:defRPr/>
              </a:pPr>
              <a:t>36</a:t>
            </a:fld>
            <a:endParaRPr lang="en-US" dirty="0" smtClean="0"/>
          </a:p>
        </p:txBody>
      </p:sp>
      <p:sp>
        <p:nvSpPr>
          <p:cNvPr id="27653" name="Footer Placeholder 4"/>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dirty="0" smtClean="0"/>
          </a:p>
        </p:txBody>
      </p:sp>
    </p:spTree>
    <p:extLst>
      <p:ext uri="{BB962C8B-B14F-4D97-AF65-F5344CB8AC3E}">
        <p14:creationId xmlns:p14="http://schemas.microsoft.com/office/powerpoint/2010/main" val="155446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AudioSlides</a:t>
            </a:r>
            <a:r>
              <a:rPr lang="en-US" sz="1200" kern="1200" dirty="0">
                <a:solidFill>
                  <a:schemeClr val="tx1"/>
                </a:solidFill>
                <a:effectLst/>
                <a:latin typeface="+mn-lt"/>
                <a:ea typeface="+mn-ea"/>
                <a:cs typeface="+mn-cs"/>
              </a:rPr>
              <a:t> are short, webcast-style presentations, which allow you to present your research in your own words. Elsevier offers you the option of creating your own unique </a:t>
            </a:r>
            <a:r>
              <a:rPr lang="en-US" sz="1200" kern="1200" dirty="0" err="1">
                <a:solidFill>
                  <a:schemeClr val="tx1"/>
                </a:solidFill>
                <a:effectLst/>
                <a:latin typeface="+mn-lt"/>
                <a:ea typeface="+mn-ea"/>
                <a:cs typeface="+mn-cs"/>
              </a:rPr>
              <a:t>AudioSlides</a:t>
            </a:r>
            <a:r>
              <a:rPr lang="en-US" sz="1200" kern="1200" dirty="0">
                <a:solidFill>
                  <a:schemeClr val="tx1"/>
                </a:solidFill>
                <a:effectLst/>
                <a:latin typeface="+mn-lt"/>
                <a:ea typeface="+mn-ea"/>
                <a:cs typeface="+mn-cs"/>
              </a:rPr>
              <a:t>  presentation which complement your research and provides readers with a short and concise overview of the article content. These appear alongside your article once it is published on Elsevier’s </a:t>
            </a:r>
            <a:r>
              <a:rPr lang="en-US" sz="1200" kern="1200" dirty="0" err="1">
                <a:solidFill>
                  <a:schemeClr val="tx1"/>
                </a:solidFill>
                <a:effectLst/>
                <a:latin typeface="+mn-lt"/>
                <a:ea typeface="+mn-ea"/>
                <a:cs typeface="+mn-cs"/>
              </a:rPr>
              <a:t>ScienceDirect</a:t>
            </a:r>
            <a:r>
              <a:rPr lang="en-US" sz="1200" kern="1200" dirty="0">
                <a:solidFill>
                  <a:schemeClr val="tx1"/>
                </a:solidFill>
                <a:effectLst/>
                <a:latin typeface="+mn-lt"/>
                <a:ea typeface="+mn-ea"/>
                <a:cs typeface="+mn-cs"/>
              </a:rPr>
              <a:t> platform. </a:t>
            </a:r>
            <a:r>
              <a:rPr lang="en-US" sz="1200" kern="1200" dirty="0" err="1">
                <a:solidFill>
                  <a:schemeClr val="tx1"/>
                </a:solidFill>
                <a:effectLst/>
                <a:latin typeface="+mn-lt"/>
                <a:ea typeface="+mn-ea"/>
                <a:cs typeface="+mn-cs"/>
              </a:rPr>
              <a:t>AudioSlides</a:t>
            </a:r>
            <a:r>
              <a:rPr lang="en-US" sz="1200" kern="1200" dirty="0">
                <a:solidFill>
                  <a:schemeClr val="tx1"/>
                </a:solidFill>
                <a:effectLst/>
                <a:latin typeface="+mn-lt"/>
                <a:ea typeface="+mn-ea"/>
                <a:cs typeface="+mn-cs"/>
              </a:rPr>
              <a:t> are free to access and easy to share, independently from the article, with colleagues, (influential) bloggers and on social media including YouTube. </a:t>
            </a:r>
            <a:endParaRPr lang="en-GB" baseline="0" dirty="0"/>
          </a:p>
        </p:txBody>
      </p:sp>
      <p:sp>
        <p:nvSpPr>
          <p:cNvPr id="4" name="Slide Number Placeholder 3"/>
          <p:cNvSpPr>
            <a:spLocks noGrp="1"/>
          </p:cNvSpPr>
          <p:nvPr>
            <p:ph type="sldNum" sz="quarter" idx="10"/>
          </p:nvPr>
        </p:nvSpPr>
        <p:spPr/>
        <p:txBody>
          <a:bodyPr/>
          <a:lstStyle/>
          <a:p>
            <a:fld id="{958B5E41-5FC2-49C5-ADA1-A458E21D9A43}" type="slidenum">
              <a:rPr lang="en-GB" smtClean="0"/>
              <a:t>37</a:t>
            </a:fld>
            <a:endParaRPr lang="en-GB"/>
          </a:p>
        </p:txBody>
      </p:sp>
    </p:spTree>
    <p:extLst>
      <p:ext uri="{BB962C8B-B14F-4D97-AF65-F5344CB8AC3E}">
        <p14:creationId xmlns:p14="http://schemas.microsoft.com/office/powerpoint/2010/main" val="3123874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Sharing your research and findings can help you make a greater impact in your community, leading to better collaborations and potential new ideas and innovations. Millions of researchers have access to your formal publication hosted on </a:t>
            </a:r>
            <a:r>
              <a:rPr lang="en-GB" sz="1200" b="0" i="0" u="none" strike="noStrike" kern="1200" baseline="0" dirty="0" err="1">
                <a:solidFill>
                  <a:schemeClr val="tx1"/>
                </a:solidFill>
                <a:latin typeface="+mn-lt"/>
                <a:ea typeface="+mn-ea"/>
                <a:cs typeface="+mn-cs"/>
              </a:rPr>
              <a:t>ScienceDirect</a:t>
            </a:r>
            <a:r>
              <a:rPr lang="en-GB" sz="1200" b="0" i="0" u="none" strike="noStrike" kern="1200" baseline="0" dirty="0">
                <a:solidFill>
                  <a:schemeClr val="tx1"/>
                </a:solidFill>
                <a:latin typeface="+mn-lt"/>
                <a:ea typeface="+mn-ea"/>
                <a:cs typeface="+mn-cs"/>
              </a:rPr>
              <a:t> helping users to find, access, and cite your research using the best available version. Elsevier will send you a ‘share link’: a personal, customized short link that you will receive after final publication of your article. It provides 50 days free access to your newly-published article on </a:t>
            </a:r>
            <a:r>
              <a:rPr lang="en-GB" sz="1200" b="0" i="0" u="none" strike="noStrike" kern="1200" baseline="0" dirty="0" err="1">
                <a:solidFill>
                  <a:schemeClr val="tx1"/>
                </a:solidFill>
                <a:latin typeface="+mn-lt"/>
                <a:ea typeface="+mn-ea"/>
                <a:cs typeface="+mn-cs"/>
              </a:rPr>
              <a:t>ScienceDirect</a:t>
            </a:r>
            <a:r>
              <a:rPr lang="en-GB" sz="1200" b="0" i="0" u="none" strike="noStrike" kern="1200" baseline="0" dirty="0">
                <a:solidFill>
                  <a:schemeClr val="tx1"/>
                </a:solidFill>
                <a:latin typeface="+mn-lt"/>
                <a:ea typeface="+mn-ea"/>
                <a:cs typeface="+mn-cs"/>
              </a:rPr>
              <a:t> to anyone clicking on the link. We encourage you to share this link on social media or on your institutional webpage.</a:t>
            </a:r>
          </a:p>
          <a:p>
            <a:r>
              <a:rPr lang="en-GB" sz="1200" b="0" i="0" u="none" strike="noStrike" kern="1200" baseline="0" dirty="0">
                <a:solidFill>
                  <a:schemeClr val="tx1"/>
                </a:solidFill>
                <a:latin typeface="+mn-lt"/>
                <a:ea typeface="+mn-ea"/>
                <a:cs typeface="+mn-cs"/>
              </a:rPr>
              <a:t>The more links there are to your article from a range of relevant websites, such as your university website, the more readers you’ll attract and the higher it will appear </a:t>
            </a:r>
            <a:r>
              <a:rPr lang="en-US" sz="1200" b="0" i="0" u="none" strike="noStrike" kern="1200" baseline="0" dirty="0">
                <a:solidFill>
                  <a:schemeClr val="tx1"/>
                </a:solidFill>
                <a:latin typeface="+mn-lt"/>
                <a:ea typeface="+mn-ea"/>
                <a:cs typeface="+mn-cs"/>
              </a:rPr>
              <a:t>on search engine results.</a:t>
            </a:r>
            <a:endParaRPr lang="en-US" dirty="0"/>
          </a:p>
        </p:txBody>
      </p:sp>
      <p:sp>
        <p:nvSpPr>
          <p:cNvPr id="4" name="Slide Number Placeholder 3"/>
          <p:cNvSpPr>
            <a:spLocks noGrp="1"/>
          </p:cNvSpPr>
          <p:nvPr>
            <p:ph type="sldNum" sz="quarter" idx="10"/>
          </p:nvPr>
        </p:nvSpPr>
        <p:spPr/>
        <p:txBody>
          <a:bodyPr/>
          <a:lstStyle/>
          <a:p>
            <a:fld id="{958B5E41-5FC2-49C5-ADA1-A458E21D9A43}" type="slidenum">
              <a:rPr lang="en-GB" smtClean="0"/>
              <a:t>38</a:t>
            </a:fld>
            <a:endParaRPr lang="en-GB"/>
          </a:p>
        </p:txBody>
      </p:sp>
    </p:spTree>
    <p:extLst>
      <p:ext uri="{BB962C8B-B14F-4D97-AF65-F5344CB8AC3E}">
        <p14:creationId xmlns:p14="http://schemas.microsoft.com/office/powerpoint/2010/main" val="3567353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 day, scholarly articles receive 12,000 new mentions across social media, news and blogs: that’s one mention every seven seconds! It’s a powerful medium for reaching your potential readers. You don’t have to be on all social media – it can be best to find one or two channels that suit you and your purposes.</a:t>
            </a:r>
            <a:endParaRPr lang="en-US" dirty="0"/>
          </a:p>
          <a:p>
            <a:endParaRPr lang="en-US" dirty="0"/>
          </a:p>
          <a:p>
            <a:r>
              <a:rPr lang="en-US" dirty="0"/>
              <a:t>Twitter gives you a chance to share quick thoughts using no more than 140 characters. Today, one third of all scholars are active on Twitter. It’s a great way to share your current research, publications and links to new blog posts. </a:t>
            </a:r>
            <a:br>
              <a:rPr lang="en-US" dirty="0"/>
            </a:br>
            <a:endParaRPr lang="en-US" dirty="0"/>
          </a:p>
          <a:p>
            <a:pPr lvl="0" fontAlgn="base"/>
            <a:r>
              <a:rPr lang="en-US" dirty="0"/>
              <a:t>After you’ve made a profile on </a:t>
            </a:r>
            <a:r>
              <a:rPr lang="en-US" u="sng" dirty="0">
                <a:hlinkClick r:id="rId3"/>
              </a:rPr>
              <a:t>www.twitter.com</a:t>
            </a:r>
            <a:r>
              <a:rPr lang="en-US" u="sng" dirty="0"/>
              <a:t>:</a:t>
            </a:r>
          </a:p>
          <a:p>
            <a:pPr lvl="0" fontAlgn="base"/>
            <a:endParaRPr lang="en-US" dirty="0"/>
          </a:p>
          <a:p>
            <a:pPr marL="228579" indent="-228579">
              <a:buFont typeface="+mj-lt"/>
              <a:buAutoNum type="arabicPeriod"/>
            </a:pPr>
            <a:r>
              <a:rPr lang="en-US" dirty="0"/>
              <a:t>Follow other researchers and thereby increase your own following</a:t>
            </a:r>
          </a:p>
          <a:p>
            <a:pPr marL="228579" indent="-228579">
              <a:buFont typeface="+mj-lt"/>
              <a:buAutoNum type="arabicPeriod"/>
            </a:pPr>
            <a:r>
              <a:rPr lang="en-US" dirty="0"/>
              <a:t>Post regular content (for example on hot papers and conferences) and respond promptly to direct messages and comments.  Share the share link to your article providing 50 days</a:t>
            </a:r>
            <a:r>
              <a:rPr lang="en-US" baseline="0" dirty="0"/>
              <a:t> free access. </a:t>
            </a:r>
            <a:r>
              <a:rPr lang="en-US" dirty="0"/>
              <a:t> </a:t>
            </a:r>
          </a:p>
          <a:p>
            <a:pPr marL="228579" indent="-228579">
              <a:buFont typeface="+mj-lt"/>
              <a:buAutoNum type="arabicPeriod"/>
            </a:pPr>
            <a:r>
              <a:rPr lang="en-US" dirty="0"/>
              <a:t>Retweet. By promoting other members of your community you are raising your own profile at the same time</a:t>
            </a:r>
          </a:p>
          <a:p>
            <a:pPr marL="228579" indent="-228579">
              <a:buFont typeface="+mj-lt"/>
              <a:buAutoNum type="arabicPeriod"/>
            </a:pPr>
            <a:r>
              <a:rPr lang="en-US" dirty="0"/>
              <a:t>Use images. A picture is twice as likely to be retweeted as text</a:t>
            </a:r>
          </a:p>
          <a:p>
            <a:endParaRPr lang="nl-NL" dirty="0"/>
          </a:p>
          <a:p>
            <a:pPr defTabSz="914316">
              <a:defRPr/>
            </a:pPr>
            <a:r>
              <a:rPr lang="en-US" dirty="0"/>
              <a:t>Facebook is a popular social media tool, but you can also leverage it for professional purposes. </a:t>
            </a:r>
          </a:p>
          <a:p>
            <a:pPr defTabSz="914316">
              <a:defRPr/>
            </a:pPr>
            <a:endParaRPr lang="en-US" dirty="0"/>
          </a:p>
          <a:p>
            <a:pPr marL="228579" indent="-228579" defTabSz="914316">
              <a:buFont typeface="+mj-lt"/>
              <a:buAutoNum type="arabicPeriod"/>
              <a:defRPr/>
            </a:pPr>
            <a:r>
              <a:rPr lang="en-US" dirty="0"/>
              <a:t>By making  an author page for you research – then you can separate your personal Facebook from your professional Facebook. </a:t>
            </a:r>
          </a:p>
          <a:p>
            <a:pPr marL="228579" indent="-228579" defTabSz="914316">
              <a:buFont typeface="+mj-lt"/>
              <a:buAutoNum type="arabicPeriod"/>
              <a:defRPr/>
            </a:pPr>
            <a:r>
              <a:rPr lang="en-GB" dirty="0"/>
              <a:t>Invite fellow researchers to be your ‘friend’, for example during or shortly after a conference. </a:t>
            </a:r>
            <a:endParaRPr lang="en-US" dirty="0"/>
          </a:p>
          <a:p>
            <a:pPr marL="228579" indent="-228579" defTabSz="914316">
              <a:buFont typeface="+mj-lt"/>
              <a:buAutoNum type="arabicPeriod"/>
              <a:defRPr/>
            </a:pPr>
            <a:r>
              <a:rPr lang="en-US" dirty="0"/>
              <a:t>Recent research shows that the richness of the content that you share on Facebook raises the impact of the post, i.e. posting images and videos during business hours has a positive impact on Facebook likes and comments. So share images, videos or for example your </a:t>
            </a:r>
            <a:r>
              <a:rPr lang="en-US" dirty="0" err="1"/>
              <a:t>AudioSlides</a:t>
            </a:r>
            <a:r>
              <a:rPr lang="en-US" dirty="0"/>
              <a:t>.</a:t>
            </a:r>
          </a:p>
          <a:p>
            <a:pPr marL="228579" indent="-228579" defTabSz="914316">
              <a:buFont typeface="+mj-lt"/>
              <a:buAutoNum type="arabicPeriod"/>
              <a:defRPr/>
            </a:pPr>
            <a:r>
              <a:rPr lang="en-GB" dirty="0"/>
              <a:t>Share</a:t>
            </a:r>
            <a:r>
              <a:rPr lang="en-GB" baseline="0" dirty="0"/>
              <a:t> the link to the final version of your latest article using the share link</a:t>
            </a:r>
            <a:r>
              <a:rPr lang="en-GB" dirty="0"/>
              <a:t>. </a:t>
            </a:r>
          </a:p>
          <a:p>
            <a:pPr marL="228579" indent="-228579" defTabSz="914316">
              <a:buFont typeface="+mj-lt"/>
              <a:buAutoNum type="arabicPeriod"/>
              <a:defRPr/>
            </a:pPr>
            <a:r>
              <a:rPr lang="en-GB" dirty="0"/>
              <a:t>You can discuss </a:t>
            </a:r>
            <a:r>
              <a:rPr lang="en-GB" altLang="zh-CN" dirty="0">
                <a:solidFill>
                  <a:srgbClr val="07779D"/>
                </a:solidFill>
                <a:latin typeface="Arial" pitchFamily="34" charset="0"/>
                <a:ea typeface="宋体" pitchFamily="2" charset="-122"/>
                <a:cs typeface="Arial" pitchFamily="34" charset="0"/>
              </a:rPr>
              <a:t>ideas and ask for feedback.</a:t>
            </a:r>
          </a:p>
          <a:p>
            <a:pPr marL="228579" indent="-228579" defTabSz="914316">
              <a:buFont typeface="+mj-lt"/>
              <a:buAutoNum type="arabicPeriod"/>
              <a:defRPr/>
            </a:pPr>
            <a:r>
              <a:rPr lang="en-GB" altLang="zh-CN" dirty="0">
                <a:solidFill>
                  <a:srgbClr val="07779D"/>
                </a:solidFill>
                <a:latin typeface="Arial" pitchFamily="34" charset="0"/>
                <a:ea typeface="宋体" pitchFamily="2" charset="-122"/>
                <a:cs typeface="Arial" pitchFamily="34" charset="0"/>
              </a:rPr>
              <a:t>Record reflections on research you’ve read or conferences you’ve attended.</a:t>
            </a:r>
          </a:p>
          <a:p>
            <a:pPr defTabSz="914316">
              <a:defRPr/>
            </a:pPr>
            <a:endParaRPr lang="en-GB" altLang="zh-CN" dirty="0">
              <a:solidFill>
                <a:srgbClr val="07779D"/>
              </a:solidFill>
              <a:latin typeface="Arial" pitchFamily="34" charset="0"/>
              <a:ea typeface="宋体" pitchFamily="2" charset="-122"/>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58B5E41-5FC2-49C5-ADA1-A458E21D9A43}" type="slidenum">
              <a:rPr lang="en-GB" smtClean="0"/>
              <a:t>39</a:t>
            </a:fld>
            <a:endParaRPr lang="en-GB"/>
          </a:p>
        </p:txBody>
      </p:sp>
    </p:spTree>
    <p:extLst>
      <p:ext uri="{BB962C8B-B14F-4D97-AF65-F5344CB8AC3E}">
        <p14:creationId xmlns:p14="http://schemas.microsoft.com/office/powerpoint/2010/main" val="20323589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Who’s talking about papers online and what’s being said? </a:t>
            </a:r>
            <a:r>
              <a:rPr lang="en-GB" sz="1200" kern="1200" dirty="0" err="1" smtClean="0">
                <a:solidFill>
                  <a:schemeClr val="tx1"/>
                </a:solidFill>
                <a:effectLst/>
                <a:latin typeface="+mn-lt"/>
                <a:ea typeface="+mn-ea"/>
                <a:cs typeface="+mn-cs"/>
              </a:rPr>
              <a:t>Altmetrics</a:t>
            </a:r>
            <a:r>
              <a:rPr lang="en-GB" sz="1200" kern="1200" dirty="0" smtClean="0">
                <a:solidFill>
                  <a:schemeClr val="tx1"/>
                </a:solidFill>
                <a:effectLst/>
                <a:latin typeface="+mn-lt"/>
                <a:ea typeface="+mn-ea"/>
                <a:cs typeface="+mn-cs"/>
              </a:rPr>
              <a:t> allow you to track and analyse online activity around your article. </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Online article mentions are monitored from social media sites, science blogs, many mainstream media outlets and special interest publications for mentions of academic papers. </a:t>
            </a:r>
            <a:r>
              <a:rPr lang="en-US" sz="1200" kern="1200" dirty="0" smtClean="0">
                <a:solidFill>
                  <a:schemeClr val="tx1"/>
                </a:solidFill>
                <a:effectLst/>
                <a:latin typeface="+mn-lt"/>
                <a:ea typeface="+mn-ea"/>
                <a:cs typeface="+mn-cs"/>
              </a:rPr>
              <a:t>You can find </a:t>
            </a:r>
            <a:r>
              <a:rPr lang="en-US" sz="1200" kern="1200" dirty="0" err="1" smtClean="0">
                <a:solidFill>
                  <a:schemeClr val="tx1"/>
                </a:solidFill>
                <a:effectLst/>
                <a:latin typeface="+mn-lt"/>
                <a:ea typeface="+mn-ea"/>
                <a:cs typeface="+mn-cs"/>
              </a:rPr>
              <a:t>altmetrics</a:t>
            </a:r>
            <a:r>
              <a:rPr lang="en-US" sz="1200" kern="1200" dirty="0" smtClean="0">
                <a:solidFill>
                  <a:schemeClr val="tx1"/>
                </a:solidFill>
                <a:effectLst/>
                <a:latin typeface="+mn-lt"/>
                <a:ea typeface="+mn-ea"/>
                <a:cs typeface="+mn-cs"/>
              </a:rPr>
              <a:t> information on Scopus, </a:t>
            </a:r>
            <a:r>
              <a:rPr lang="en-US" sz="1200" kern="1200" dirty="0" err="1" smtClean="0">
                <a:solidFill>
                  <a:schemeClr val="tx1"/>
                </a:solidFill>
                <a:effectLst/>
                <a:latin typeface="+mn-lt"/>
                <a:ea typeface="+mn-ea"/>
                <a:cs typeface="+mn-cs"/>
              </a:rPr>
              <a:t>ScienceDirect</a:t>
            </a:r>
            <a:r>
              <a:rPr lang="en-US" sz="1200" kern="1200" dirty="0" smtClean="0">
                <a:solidFill>
                  <a:schemeClr val="tx1"/>
                </a:solidFill>
                <a:effectLst/>
                <a:latin typeface="+mn-lt"/>
                <a:ea typeface="+mn-ea"/>
                <a:cs typeface="+mn-cs"/>
              </a:rPr>
              <a:t> and on many journal homepages on Elsevier.com.</a:t>
            </a:r>
            <a:r>
              <a:rPr lang="en-US" dirty="0" smtClean="0"/>
              <a:t> </a:t>
            </a:r>
          </a:p>
          <a:p>
            <a:pPr lvl="0"/>
            <a:endParaRPr lang="en-US" dirty="0" smtClean="0"/>
          </a:p>
          <a:p>
            <a:pPr lvl="0"/>
            <a:r>
              <a:rPr lang="en-US" dirty="0" smtClean="0"/>
              <a:t>Colorful visuals illustrate the engagement of the social media communities with articles in the specific journals. Rankings and scores</a:t>
            </a:r>
            <a:r>
              <a:rPr lang="en-US" baseline="0" dirty="0" smtClean="0"/>
              <a:t> are</a:t>
            </a:r>
            <a:r>
              <a:rPr lang="en-US" dirty="0" smtClean="0"/>
              <a:t> based on the amount and relative weight of the mentions on Twitter, Facebook, Wikipedia,</a:t>
            </a:r>
            <a:r>
              <a:rPr lang="en-US" baseline="0" dirty="0" smtClean="0"/>
              <a:t> </a:t>
            </a:r>
            <a:r>
              <a:rPr lang="en-US" dirty="0" smtClean="0"/>
              <a:t>science blogs and mainstream news media.</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Elsevier is developing even more sophisticated tools, to give you the most optimal insights in the world of online media</a:t>
            </a:r>
            <a:r>
              <a:rPr lang="en-GB" sz="1200" kern="1200" baseline="0" dirty="0" smtClean="0">
                <a:solidFill>
                  <a:schemeClr val="tx1"/>
                </a:solidFill>
                <a:effectLst/>
                <a:latin typeface="+mn-lt"/>
                <a:ea typeface="+mn-ea"/>
                <a:cs typeface="+mn-cs"/>
              </a:rPr>
              <a:t> engagement.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58B5E41-5FC2-49C5-ADA1-A458E21D9A43}" type="slidenum">
              <a:rPr lang="en-GB" smtClean="0"/>
              <a:t>42</a:t>
            </a:fld>
            <a:endParaRPr lang="en-GB"/>
          </a:p>
        </p:txBody>
      </p:sp>
    </p:spTree>
    <p:extLst>
      <p:ext uri="{BB962C8B-B14F-4D97-AF65-F5344CB8AC3E}">
        <p14:creationId xmlns:p14="http://schemas.microsoft.com/office/powerpoint/2010/main" val="1640760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this module (or presentation) we will explain to you the key principles of authorship in academic publishing together with the responsibilities that come with being an author.</a:t>
            </a:r>
          </a:p>
        </p:txBody>
      </p:sp>
      <p:sp>
        <p:nvSpPr>
          <p:cNvPr id="4" name="Slide Number Placeholder 3"/>
          <p:cNvSpPr>
            <a:spLocks noGrp="1"/>
          </p:cNvSpPr>
          <p:nvPr>
            <p:ph type="sldNum" sz="quarter" idx="10"/>
          </p:nvPr>
        </p:nvSpPr>
        <p:spPr/>
        <p:txBody>
          <a:bodyPr/>
          <a:lstStyle/>
          <a:p>
            <a:fld id="{958B5E41-5FC2-49C5-ADA1-A458E21D9A43}" type="slidenum">
              <a:rPr lang="en-GB" smtClean="0"/>
              <a:t>43</a:t>
            </a:fld>
            <a:endParaRPr lang="en-GB"/>
          </a:p>
        </p:txBody>
      </p:sp>
    </p:spTree>
    <p:extLst>
      <p:ext uri="{BB962C8B-B14F-4D97-AF65-F5344CB8AC3E}">
        <p14:creationId xmlns:p14="http://schemas.microsoft.com/office/powerpoint/2010/main" val="21279398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Elsevier Publishing Campus is an online platform offering free lectures, training and advice to support each stage of the researcher’s career. Whether you are interested in writing a journal article or book, learning how to conduct peer review for a high impact journal, understanding research and publishing ethics or preparing a successful grant application, the Campus has resources to assist.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Dedicated training takes time and effort and we believe successful researchers should be recognized for this. For each interactive training module or online seminar that you complete, your work will be recognized with an awarded certificate from Elsevier.</a:t>
            </a:r>
            <a:endParaRPr lang="en-GB" sz="1200" b="0" i="0" u="none" strike="noStrike" kern="1200" baseline="0" dirty="0">
              <a:solidFill>
                <a:schemeClr val="tx1"/>
              </a:solidFill>
              <a:effectLst/>
              <a:latin typeface="+mn-lt"/>
              <a:ea typeface="+mn-ea"/>
              <a:cs typeface="+mn-cs"/>
            </a:endParaRPr>
          </a:p>
          <a:p>
            <a:pPr marL="228600" indent="-228600" eaLnBrk="1" hangingPunct="1">
              <a:buFontTx/>
              <a:buNone/>
            </a:pPr>
            <a:r>
              <a:rPr lang="en-GB" sz="1200" b="0" i="0" u="none" strike="noStrike" kern="1200" dirty="0">
                <a:solidFill>
                  <a:schemeClr val="tx1"/>
                </a:solidFill>
                <a:effectLst/>
                <a:latin typeface="+mn-lt"/>
                <a:ea typeface="+mn-ea"/>
                <a:cs typeface="+mn-cs"/>
              </a:rPr>
              <a:t/>
            </a:r>
            <a:br>
              <a:rPr lang="en-GB" sz="1200" b="0" i="0" u="none" strike="noStrike" kern="1200" dirty="0">
                <a:solidFill>
                  <a:schemeClr val="tx1"/>
                </a:solidFill>
                <a:effectLst/>
                <a:latin typeface="+mn-lt"/>
                <a:ea typeface="+mn-ea"/>
                <a:cs typeface="+mn-cs"/>
              </a:rPr>
            </a:br>
            <a:endParaRPr lang="en-GB" dirty="0"/>
          </a:p>
        </p:txBody>
      </p:sp>
      <p:sp>
        <p:nvSpPr>
          <p:cNvPr id="4" name="Slide Number Placeholder 3"/>
          <p:cNvSpPr>
            <a:spLocks noGrp="1"/>
          </p:cNvSpPr>
          <p:nvPr>
            <p:ph type="sldNum" sz="quarter" idx="10"/>
          </p:nvPr>
        </p:nvSpPr>
        <p:spPr/>
        <p:txBody>
          <a:bodyPr/>
          <a:lstStyle/>
          <a:p>
            <a:fld id="{958B5E41-5FC2-49C5-ADA1-A458E21D9A43}" type="slidenum">
              <a:rPr lang="en-GB" smtClean="0"/>
              <a:t>44</a:t>
            </a:fld>
            <a:endParaRPr lang="en-GB"/>
          </a:p>
        </p:txBody>
      </p:sp>
    </p:spTree>
    <p:extLst>
      <p:ext uri="{BB962C8B-B14F-4D97-AF65-F5344CB8AC3E}">
        <p14:creationId xmlns:p14="http://schemas.microsoft.com/office/powerpoint/2010/main" val="318479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endParaRPr lang="en-US"/>
          </a:p>
        </p:txBody>
      </p:sp>
      <p:sp>
        <p:nvSpPr>
          <p:cNvPr id="128004" name="Slide Number Placeholder 3"/>
          <p:cNvSpPr>
            <a:spLocks noGrp="1"/>
          </p:cNvSpPr>
          <p:nvPr>
            <p:ph type="sldNum" sz="quarter" idx="5"/>
          </p:nvPr>
        </p:nvSpPr>
        <p:spPr>
          <a:noFill/>
        </p:spPr>
        <p:txBody>
          <a:bodyPr/>
          <a:lstStyle/>
          <a:p>
            <a:fld id="{AD6CA3F7-6504-40EC-8B3E-0C2EF9210561}" type="slidenum">
              <a:rPr lang="zh-CN" altLang="en-GB" smtClean="0"/>
              <a:pPr/>
              <a:t>7</a:t>
            </a:fld>
            <a:endParaRPr lang="en-GB" altLang="zh-CN"/>
          </a:p>
        </p:txBody>
      </p:sp>
    </p:spTree>
    <p:extLst>
      <p:ext uri="{BB962C8B-B14F-4D97-AF65-F5344CB8AC3E}">
        <p14:creationId xmlns:p14="http://schemas.microsoft.com/office/powerpoint/2010/main" val="397661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Slide Number Placeholder 3"/>
          <p:cNvSpPr>
            <a:spLocks noGrp="1"/>
          </p:cNvSpPr>
          <p:nvPr>
            <p:ph type="sldNum" sz="quarter" idx="5"/>
          </p:nvPr>
        </p:nvSpPr>
        <p:spPr>
          <a:noFill/>
        </p:spPr>
        <p:txBody>
          <a:bodyPr/>
          <a:lstStyle/>
          <a:p>
            <a:fld id="{E827C602-2335-46B5-9C28-5B768DA18CDF}" type="slidenum">
              <a:rPr lang="zh-CN" altLang="en-GB" smtClean="0"/>
              <a:pPr/>
              <a:t>9</a:t>
            </a:fld>
            <a:endParaRPr lang="en-GB" altLang="zh-CN"/>
          </a:p>
        </p:txBody>
      </p:sp>
    </p:spTree>
    <p:extLst>
      <p:ext uri="{BB962C8B-B14F-4D97-AF65-F5344CB8AC3E}">
        <p14:creationId xmlns:p14="http://schemas.microsoft.com/office/powerpoint/2010/main" val="2180820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8D620C2-7A12-4318-A3E5-7B9B6183CB55}" type="slidenum">
              <a:rPr lang="zh-CN" altLang="en-US" smtClean="0"/>
              <a:pPr/>
              <a:t>10</a:t>
            </a:fld>
            <a:endParaRPr lang="en-US"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altLang="zh-CN"/>
          </a:p>
        </p:txBody>
      </p:sp>
    </p:spTree>
    <p:extLst>
      <p:ext uri="{BB962C8B-B14F-4D97-AF65-F5344CB8AC3E}">
        <p14:creationId xmlns:p14="http://schemas.microsoft.com/office/powerpoint/2010/main" val="3894421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1D5964-6CC0-4D78-B821-F3138B7AEBE4}" type="slidenum">
              <a:rPr lang="en-US"/>
              <a:pPr/>
              <a:t>11</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pPr marL="228600" indent="-228600">
              <a:buFontTx/>
              <a:buAutoNum type="arabicPeriod"/>
            </a:pPr>
            <a:r>
              <a:rPr lang="en-US" dirty="0"/>
              <a:t>The scientific message must be clear, useful, and exciting</a:t>
            </a:r>
          </a:p>
          <a:p>
            <a:pPr marL="228600" indent="-228600">
              <a:buFontTx/>
              <a:buAutoNum type="arabicPeriod"/>
            </a:pPr>
            <a:r>
              <a:rPr lang="en-US" dirty="0"/>
              <a:t>The author’s messages must be presented and constructed in a logical manner.  The reader should arrive at the same conclusions as the author.  The format chosen should best showcase the author’s material.</a:t>
            </a:r>
          </a:p>
          <a:p>
            <a:pPr marL="228600" indent="-228600">
              <a:buFontTx/>
              <a:buAutoNum type="arabicPeriod"/>
            </a:pPr>
            <a:r>
              <a:rPr lang="en-US" dirty="0"/>
              <a:t>Readers, reviewers, and editors should be able to easily grasp the scientific significance of the research</a:t>
            </a:r>
          </a:p>
          <a:p>
            <a:pPr marL="228600" indent="-228600">
              <a:buFontTx/>
              <a:buAutoNum type="arabicPeriod"/>
            </a:pPr>
            <a:endParaRPr lang="en-US" dirty="0"/>
          </a:p>
          <a:p>
            <a:pPr marL="228600" indent="-228600"/>
            <a:r>
              <a:rPr lang="en-US" dirty="0"/>
              <a:t>Editors, reviewers and readers all want to save time and not waste it.</a:t>
            </a:r>
            <a:endParaRPr lang="en-GB" dirty="0"/>
          </a:p>
        </p:txBody>
      </p:sp>
    </p:spTree>
    <p:extLst>
      <p:ext uri="{BB962C8B-B14F-4D97-AF65-F5344CB8AC3E}">
        <p14:creationId xmlns:p14="http://schemas.microsoft.com/office/powerpoint/2010/main" val="165534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Slide Number Placeholder 3"/>
          <p:cNvSpPr>
            <a:spLocks noGrp="1"/>
          </p:cNvSpPr>
          <p:nvPr>
            <p:ph type="sldNum" sz="quarter" idx="5"/>
          </p:nvPr>
        </p:nvSpPr>
        <p:spPr>
          <a:noFill/>
        </p:spPr>
        <p:txBody>
          <a:bodyPr/>
          <a:lstStyle/>
          <a:p>
            <a:fld id="{7FBDD7A4-876B-4BEB-BD55-05F92896A597}" type="slidenum">
              <a:rPr lang="zh-CN" altLang="en-GB" smtClean="0"/>
              <a:pPr/>
              <a:t>12</a:t>
            </a:fld>
            <a:endParaRPr lang="en-GB" altLang="zh-CN"/>
          </a:p>
        </p:txBody>
      </p:sp>
    </p:spTree>
    <p:extLst>
      <p:ext uri="{BB962C8B-B14F-4D97-AF65-F5344CB8AC3E}">
        <p14:creationId xmlns:p14="http://schemas.microsoft.com/office/powerpoint/2010/main" val="423373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46150"/>
            <a:fld id="{01E84FFF-7F84-4515-8EA4-26CBAF66AC02}" type="slidenum">
              <a:rPr lang="en-US" smtClean="0"/>
              <a:pPr defTabSz="946150"/>
              <a:t>13</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700088" y="4418013"/>
            <a:ext cx="5610225" cy="4181475"/>
          </a:xfrm>
          <a:noFill/>
          <a:ln/>
        </p:spPr>
        <p:txBody>
          <a:bodyPr/>
          <a:lstStyle/>
          <a:p>
            <a:pPr marL="236538" indent="-236538">
              <a:spcBef>
                <a:spcPct val="0"/>
              </a:spcBef>
            </a:pPr>
            <a:endParaRPr lang="en-US" altLang="zh-CN"/>
          </a:p>
        </p:txBody>
      </p:sp>
    </p:spTree>
    <p:extLst>
      <p:ext uri="{BB962C8B-B14F-4D97-AF65-F5344CB8AC3E}">
        <p14:creationId xmlns:p14="http://schemas.microsoft.com/office/powerpoint/2010/main" val="3973715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Content Placeholder 1"/>
          <p:cNvSpPr>
            <a:spLocks noGrp="1"/>
          </p:cNvSpPr>
          <p:nvPr>
            <p:ph idx="1"/>
          </p:nvPr>
        </p:nvSpPr>
        <p:spPr>
          <a:xfrm>
            <a:off x="458851" y="3688074"/>
            <a:ext cx="2570262" cy="2381549"/>
          </a:xfrm>
        </p:spPr>
        <p:txBody>
          <a:bodyPr/>
          <a:lstStyle/>
          <a:p>
            <a:endParaRPr lang="en-US" dirty="0"/>
          </a:p>
        </p:txBody>
      </p:sp>
      <p:sp>
        <p:nvSpPr>
          <p:cNvPr id="17" name="Picture Placeholder 4"/>
          <p:cNvSpPr>
            <a:spLocks noGrp="1"/>
          </p:cNvSpPr>
          <p:nvPr>
            <p:ph type="pic" sz="quarter" idx="11"/>
          </p:nvPr>
        </p:nvSpPr>
        <p:spPr>
          <a:xfrm>
            <a:off x="458851" y="1500110"/>
            <a:ext cx="2570260" cy="2041724"/>
          </a:xfrm>
        </p:spPr>
      </p:sp>
      <p:sp>
        <p:nvSpPr>
          <p:cNvPr id="18" name="Picture Placeholder 5"/>
          <p:cNvSpPr>
            <a:spLocks noGrp="1"/>
          </p:cNvSpPr>
          <p:nvPr>
            <p:ph type="pic" sz="quarter" idx="12"/>
          </p:nvPr>
        </p:nvSpPr>
        <p:spPr>
          <a:xfrm>
            <a:off x="3248072" y="1500110"/>
            <a:ext cx="2645627" cy="2041724"/>
          </a:xfrm>
        </p:spPr>
      </p:sp>
      <p:sp>
        <p:nvSpPr>
          <p:cNvPr id="19" name="Picture Placeholder 6"/>
          <p:cNvSpPr>
            <a:spLocks noGrp="1"/>
          </p:cNvSpPr>
          <p:nvPr>
            <p:ph type="pic" sz="quarter" idx="13"/>
          </p:nvPr>
        </p:nvSpPr>
        <p:spPr>
          <a:xfrm>
            <a:off x="6128074" y="1500109"/>
            <a:ext cx="2570260" cy="2041724"/>
          </a:xfrm>
        </p:spPr>
      </p:sp>
      <p:sp>
        <p:nvSpPr>
          <p:cNvPr id="20" name="Content Placeholder 7"/>
          <p:cNvSpPr>
            <a:spLocks noGrp="1"/>
          </p:cNvSpPr>
          <p:nvPr>
            <p:ph idx="14"/>
          </p:nvPr>
        </p:nvSpPr>
        <p:spPr>
          <a:xfrm>
            <a:off x="3265312" y="3688074"/>
            <a:ext cx="2628388" cy="2381549"/>
          </a:xfrm>
        </p:spPr>
        <p:txBody>
          <a:bodyPr/>
          <a:lstStyle/>
          <a:p>
            <a:endParaRPr lang="en-US" dirty="0"/>
          </a:p>
        </p:txBody>
      </p:sp>
      <p:sp>
        <p:nvSpPr>
          <p:cNvPr id="21" name="Content Placeholder 8"/>
          <p:cNvSpPr>
            <a:spLocks noGrp="1"/>
          </p:cNvSpPr>
          <p:nvPr>
            <p:ph idx="15"/>
          </p:nvPr>
        </p:nvSpPr>
        <p:spPr>
          <a:xfrm>
            <a:off x="6128074" y="3688074"/>
            <a:ext cx="2570262" cy="2381549"/>
          </a:xfrm>
        </p:spPr>
        <p:txBody>
          <a:bodyPr/>
          <a:lstStyle/>
          <a:p>
            <a:endParaRPr lang="en-US" dirty="0"/>
          </a:p>
        </p:txBody>
      </p:sp>
      <p:sp>
        <p:nvSpPr>
          <p:cNvPr id="12" name="Slide Number Placeholder 7"/>
          <p:cNvSpPr>
            <a:spLocks noGrp="1"/>
          </p:cNvSpPr>
          <p:nvPr>
            <p:ph type="sldNum" sz="quarter" idx="4"/>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
        <p:nvSpPr>
          <p:cNvPr id="13" name="Title Placeholder 1"/>
          <p:cNvSpPr>
            <a:spLocks noGrp="1"/>
          </p:cNvSpPr>
          <p:nvPr>
            <p:ph type="title"/>
          </p:nvPr>
        </p:nvSpPr>
        <p:spPr>
          <a:xfrm>
            <a:off x="457199" y="705204"/>
            <a:ext cx="8241135"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2883866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5">
    <p:spTree>
      <p:nvGrpSpPr>
        <p:cNvPr id="1" name=""/>
        <p:cNvGrpSpPr/>
        <p:nvPr/>
      </p:nvGrpSpPr>
      <p:grpSpPr>
        <a:xfrm>
          <a:off x="0" y="0"/>
          <a:ext cx="0" cy="0"/>
          <a:chOff x="0" y="0"/>
          <a:chExt cx="0" cy="0"/>
        </a:xfrm>
      </p:grpSpPr>
      <p:pic>
        <p:nvPicPr>
          <p:cNvPr id="4" name="Picture 3" descr="Illust_Cover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9" y="0"/>
            <a:ext cx="9156940" cy="6885638"/>
          </a:xfrm>
          <a:prstGeom prst="rect">
            <a:avLst/>
          </a:prstGeom>
        </p:spPr>
      </p:pic>
      <p:sp>
        <p:nvSpPr>
          <p:cNvPr id="3" name="Subtitle 2"/>
          <p:cNvSpPr>
            <a:spLocks noGrp="1"/>
          </p:cNvSpPr>
          <p:nvPr>
            <p:ph type="subTitle" idx="1" hasCustomPrompt="1"/>
          </p:nvPr>
        </p:nvSpPr>
        <p:spPr>
          <a:xfrm>
            <a:off x="3149208" y="2882348"/>
            <a:ext cx="5485393" cy="827935"/>
          </a:xfrm>
          <a:prstGeom prst="rect">
            <a:avLst/>
          </a:prstGeom>
          <a:ln>
            <a:noFill/>
          </a:ln>
        </p:spPr>
        <p:txBody>
          <a:bodyPr anchor="ctr"/>
          <a:lstStyle>
            <a:lvl1pPr marL="0" indent="0" algn="l">
              <a:lnSpc>
                <a:spcPct val="60000"/>
              </a:lnSpc>
              <a:buNone/>
              <a:defRPr sz="36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Cover Slide Title</a:t>
            </a:r>
          </a:p>
          <a:p>
            <a:r>
              <a:rPr lang="en-US" dirty="0"/>
              <a:t>Second Line If Necessary</a:t>
            </a:r>
          </a:p>
        </p:txBody>
      </p:sp>
      <p:pic>
        <p:nvPicPr>
          <p:cNvPr id="12" name="Picture 11"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6" name="Text Placeholder 5"/>
          <p:cNvSpPr>
            <a:spLocks noGrp="1"/>
          </p:cNvSpPr>
          <p:nvPr>
            <p:ph type="body" sz="quarter" idx="11" hasCustomPrompt="1"/>
          </p:nvPr>
        </p:nvSpPr>
        <p:spPr>
          <a:xfrm>
            <a:off x="3149208" y="3740100"/>
            <a:ext cx="5472113" cy="374700"/>
          </a:xfrm>
          <a:prstGeom prst="rect">
            <a:avLst/>
          </a:prstGeom>
        </p:spPr>
        <p:txBody>
          <a:bodyPr vert="horz"/>
          <a:lstStyle>
            <a:lvl1pPr marL="0" indent="0">
              <a:buNone/>
              <a:defRPr sz="1800">
                <a:solidFill>
                  <a:srgbClr val="FFFFFF"/>
                </a:solidFill>
              </a:defRPr>
            </a:lvl1pPr>
          </a:lstStyle>
          <a:p>
            <a:pPr lvl="0"/>
            <a:r>
              <a:rPr lang="en-US" dirty="0"/>
              <a:t>Subtitle of Presentation</a:t>
            </a:r>
          </a:p>
        </p:txBody>
      </p:sp>
      <p:sp>
        <p:nvSpPr>
          <p:cNvPr id="11" name="Text Placeholder 6"/>
          <p:cNvSpPr>
            <a:spLocks noGrp="1"/>
          </p:cNvSpPr>
          <p:nvPr>
            <p:ph type="body" sz="quarter" idx="10" hasCustomPrompt="1"/>
          </p:nvPr>
        </p:nvSpPr>
        <p:spPr>
          <a:xfrm>
            <a:off x="3516539" y="6096001"/>
            <a:ext cx="3913188" cy="290286"/>
          </a:xfrm>
          <a:prstGeom prst="rect">
            <a:avLst/>
          </a:prstGeom>
        </p:spPr>
        <p:txBody>
          <a:bodyPr/>
          <a:lstStyle>
            <a:lvl1pPr marL="0" indent="0">
              <a:buNone/>
              <a:defRPr sz="110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endParaRPr lang="en-US" dirty="0"/>
          </a:p>
        </p:txBody>
      </p:sp>
      <p:sp>
        <p:nvSpPr>
          <p:cNvPr id="13" name="Text Placeholder 4"/>
          <p:cNvSpPr>
            <a:spLocks noGrp="1"/>
          </p:cNvSpPr>
          <p:nvPr>
            <p:ph type="body" sz="quarter" idx="12" hasCustomPrompt="1"/>
          </p:nvPr>
        </p:nvSpPr>
        <p:spPr>
          <a:xfrm>
            <a:off x="3516539" y="6397625"/>
            <a:ext cx="3913188" cy="266700"/>
          </a:xfrm>
          <a:prstGeom prst="rect">
            <a:avLst/>
          </a:prstGeom>
        </p:spPr>
        <p:txBody>
          <a:bodyPr vert="horz"/>
          <a:lstStyle>
            <a:lvl1pPr marL="0" indent="0">
              <a:buNone/>
              <a:defRPr sz="1100">
                <a:solidFill>
                  <a:srgbClr val="53565A"/>
                </a:solidFill>
                <a:latin typeface="Arial"/>
                <a:cs typeface="Arial"/>
              </a:defRPr>
            </a:lvl1pPr>
          </a:lstStyle>
          <a:p>
            <a:pPr lvl="0"/>
            <a:r>
              <a:rPr lang="en-US" dirty="0"/>
              <a:t>Date XX_XX_XX</a:t>
            </a:r>
          </a:p>
        </p:txBody>
      </p:sp>
    </p:spTree>
    <p:extLst>
      <p:ext uri="{BB962C8B-B14F-4D97-AF65-F5344CB8AC3E}">
        <p14:creationId xmlns:p14="http://schemas.microsoft.com/office/powerpoint/2010/main" val="23338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sz="3200">
                <a:latin typeface="Calibri" pitchFamily="34" charset="0"/>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sz="3200">
                <a:latin typeface="Calibri" pitchFamily="34" charset="0"/>
              </a:defRPr>
            </a:lvl1pPr>
          </a:lstStyle>
          <a:p>
            <a:r>
              <a:rPr lang="en-US"/>
              <a:t>Click to edit Master title style</a:t>
            </a:r>
            <a:endParaRPr lang="en-GB" dirty="0"/>
          </a:p>
        </p:txBody>
      </p:sp>
      <p:sp>
        <p:nvSpPr>
          <p:cNvPr id="3"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3" name="Picture 2" descr="H:\SciScopus Elements\Thank you\SC_.png"/>
          <p:cNvPicPr>
            <a:picLocks noChangeAspect="1" noChangeArrowheads="1"/>
          </p:cNvPicPr>
          <p:nvPr userDrawn="1"/>
        </p:nvPicPr>
        <p:blipFill>
          <a:blip r:embed="rId2" cstate="print"/>
          <a:srcRect/>
          <a:stretch>
            <a:fillRect/>
          </a:stretch>
        </p:blipFill>
        <p:spPr bwMode="auto">
          <a:xfrm>
            <a:off x="0" y="2071688"/>
            <a:ext cx="9061450" cy="3890962"/>
          </a:xfrm>
          <a:prstGeom prst="rect">
            <a:avLst/>
          </a:prstGeom>
          <a:noFill/>
          <a:ln w="9525">
            <a:noFill/>
            <a:miter lim="800000"/>
            <a:headEnd/>
            <a:tailEnd/>
          </a:ln>
        </p:spPr>
      </p:pic>
      <p:sp>
        <p:nvSpPr>
          <p:cNvPr id="2" name="Title 1"/>
          <p:cNvSpPr>
            <a:spLocks noGrp="1"/>
          </p:cNvSpPr>
          <p:nvPr>
            <p:ph type="ctrTitle"/>
          </p:nvPr>
        </p:nvSpPr>
        <p:spPr>
          <a:xfrm>
            <a:off x="2257436" y="1857364"/>
            <a:ext cx="3814762" cy="1470025"/>
          </a:xfrm>
          <a:prstGeom prst="rect">
            <a:avLst/>
          </a:prstGeom>
        </p:spPr>
        <p:txBody>
          <a:bodyPr>
            <a:normAutofit/>
          </a:bodyPr>
          <a:lstStyle>
            <a:lvl1pPr>
              <a:defRPr sz="4800"/>
            </a:lvl1p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pic>
        <p:nvPicPr>
          <p:cNvPr id="3" name="Picture 2" descr="H:\SciScopus Elements\Thank you\SC_.png"/>
          <p:cNvPicPr>
            <a:picLocks noChangeAspect="1" noChangeArrowheads="1"/>
          </p:cNvPicPr>
          <p:nvPr userDrawn="1"/>
        </p:nvPicPr>
        <p:blipFill>
          <a:blip r:embed="rId2" cstate="print"/>
          <a:srcRect/>
          <a:stretch>
            <a:fillRect/>
          </a:stretch>
        </p:blipFill>
        <p:spPr bwMode="auto">
          <a:xfrm>
            <a:off x="0" y="2071688"/>
            <a:ext cx="9061450" cy="3890962"/>
          </a:xfrm>
          <a:prstGeom prst="rect">
            <a:avLst/>
          </a:prstGeom>
          <a:noFill/>
          <a:ln w="9525">
            <a:noFill/>
            <a:miter lim="800000"/>
            <a:headEnd/>
            <a:tailEnd/>
          </a:ln>
        </p:spPr>
      </p:pic>
      <p:sp>
        <p:nvSpPr>
          <p:cNvPr id="2" name="Title 1"/>
          <p:cNvSpPr>
            <a:spLocks noGrp="1"/>
          </p:cNvSpPr>
          <p:nvPr>
            <p:ph type="ctrTitle"/>
          </p:nvPr>
        </p:nvSpPr>
        <p:spPr>
          <a:xfrm>
            <a:off x="2257436" y="1857364"/>
            <a:ext cx="3814762" cy="1470025"/>
          </a:xfrm>
          <a:prstGeom prst="rect">
            <a:avLst/>
          </a:prstGeom>
        </p:spPr>
        <p:txBody>
          <a:bodyPr>
            <a:normAutofit/>
          </a:bodyPr>
          <a:lstStyle>
            <a:lvl1pPr>
              <a:defRPr sz="4800"/>
            </a:lvl1pPr>
          </a:lstStyle>
          <a:p>
            <a:r>
              <a:rPr lang="en-US"/>
              <a:t>Click to edit Master title style</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Click to edit Master title style</a:t>
            </a:r>
          </a:p>
        </p:txBody>
      </p:sp>
      <p:sp>
        <p:nvSpPr>
          <p:cNvPr id="5" name="Slide Number Placeholder 7"/>
          <p:cNvSpPr txBox="1">
            <a:spLocks/>
          </p:cNvSpPr>
          <p:nvPr userDrawn="1"/>
        </p:nvSpPr>
        <p:spPr>
          <a:xfrm>
            <a:off x="8474338" y="6489340"/>
            <a:ext cx="587784" cy="354522"/>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r>
              <a:rPr lang="en-US" dirty="0">
                <a:solidFill>
                  <a:srgbClr val="000000"/>
                </a:solidFill>
              </a:rPr>
              <a:t> </a:t>
            </a:r>
            <a:fld id="{DA15E891-66B8-4B28-AB8F-05A4B1DE573C}" type="slidenum">
              <a:rPr lang="en-US" smtClean="0">
                <a:solidFill>
                  <a:srgbClr val="000000"/>
                </a:solidFill>
              </a:rPr>
              <a:pPr defTabSz="457200"/>
              <a:t>‹#›</a:t>
            </a:fld>
            <a:endParaRPr lang="en-US" dirty="0">
              <a:solidFill>
                <a:srgbClr val="000000"/>
              </a:solidFill>
            </a:endParaRPr>
          </a:p>
        </p:txBody>
      </p:sp>
    </p:spTree>
    <p:extLst>
      <p:ext uri="{BB962C8B-B14F-4D97-AF65-F5344CB8AC3E}">
        <p14:creationId xmlns:p14="http://schemas.microsoft.com/office/powerpoint/2010/main" val="3036362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8" y="1943072"/>
            <a:ext cx="8238320" cy="3765589"/>
          </a:xfrm>
        </p:spPr>
        <p:txBody>
          <a:bodyPr/>
          <a:lstStyle>
            <a:lvl1pPr marL="0" indent="0">
              <a:buNone/>
              <a:defRPr>
                <a:solidFill>
                  <a:srgbClr val="53565A"/>
                </a:solidFill>
              </a:defRPr>
            </a:lvl1pPr>
          </a:lstStyle>
          <a:p>
            <a:pPr lvl="0"/>
            <a:r>
              <a:rPr lang="en-US" dirty="0"/>
              <a:t>Click to edit Master text styles</a:t>
            </a:r>
          </a:p>
          <a:p>
            <a:endParaRPr lang="en-US" dirty="0"/>
          </a:p>
        </p:txBody>
      </p:sp>
      <p:sp>
        <p:nvSpPr>
          <p:cNvPr id="8"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4"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solidFill>
                  <a:schemeClr val="accent1"/>
                </a:solidFill>
              </a:defRPr>
            </a:lvl1pPr>
          </a:lstStyle>
          <a:p>
            <a:r>
              <a:rPr lang="en-US" dirty="0"/>
              <a:t>Title of Slide</a:t>
            </a:r>
          </a:p>
        </p:txBody>
      </p:sp>
      <p:sp>
        <p:nvSpPr>
          <p:cNvPr id="5" name="Text Placeholder 4"/>
          <p:cNvSpPr>
            <a:spLocks noGrp="1"/>
          </p:cNvSpPr>
          <p:nvPr>
            <p:ph type="body" sz="quarter" idx="10" hasCustomPrompt="1"/>
          </p:nvPr>
        </p:nvSpPr>
        <p:spPr>
          <a:xfrm>
            <a:off x="457200" y="1241714"/>
            <a:ext cx="8238318" cy="3505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accent1"/>
                </a:solidFill>
              </a:defRPr>
            </a:lvl1pPr>
          </a:lstStyle>
          <a:p>
            <a:r>
              <a:rPr lang="en-US" sz="1800" dirty="0"/>
              <a:t>Subtitle of Slide</a:t>
            </a:r>
          </a:p>
        </p:txBody>
      </p:sp>
      <p:sp>
        <p:nvSpPr>
          <p:cNvPr id="9" name="Text Placeholder 8"/>
          <p:cNvSpPr>
            <a:spLocks noGrp="1"/>
          </p:cNvSpPr>
          <p:nvPr>
            <p:ph type="body" sz="quarter" idx="11" hasCustomPrompt="1"/>
          </p:nvPr>
        </p:nvSpPr>
        <p:spPr>
          <a:xfrm>
            <a:off x="457198" y="5794654"/>
            <a:ext cx="8238320" cy="370435"/>
          </a:xfrm>
        </p:spPr>
        <p:txBody>
          <a:bodyPr>
            <a:normAutofit/>
          </a:bodyPr>
          <a:lstStyle>
            <a:lvl1pPr marL="0" indent="0">
              <a:buNone/>
              <a:defRPr sz="1300">
                <a:solidFill>
                  <a:srgbClr val="A7A8AA"/>
                </a:solidFill>
              </a:defRPr>
            </a:lvl1pPr>
            <a:lvl2pPr marL="457200" indent="0">
              <a:buNone/>
              <a:defRPr sz="1600">
                <a:latin typeface="Arial"/>
                <a:cs typeface="Arial"/>
              </a:defRPr>
            </a:lvl2pPr>
          </a:lstStyle>
          <a:p>
            <a:pPr lvl="0"/>
            <a:r>
              <a:rPr lang="en-US" dirty="0"/>
              <a:t>Author Name</a:t>
            </a:r>
          </a:p>
        </p:txBody>
      </p:sp>
      <p:sp>
        <p:nvSpPr>
          <p:cNvPr id="18" name="Text Placeholder 17"/>
          <p:cNvSpPr>
            <a:spLocks noGrp="1"/>
          </p:cNvSpPr>
          <p:nvPr>
            <p:ph type="body" sz="quarter" idx="12" hasCustomPrompt="1"/>
          </p:nvPr>
        </p:nvSpPr>
        <p:spPr>
          <a:xfrm>
            <a:off x="457198" y="6165090"/>
            <a:ext cx="8238318" cy="357432"/>
          </a:xfrm>
        </p:spPr>
        <p:txBody>
          <a:bodyPr>
            <a:normAutofit/>
          </a:bodyPr>
          <a:lstStyle>
            <a:lvl1pPr marL="0" indent="0">
              <a:buNone/>
              <a:defRPr sz="1300">
                <a:solidFill>
                  <a:srgbClr val="A7A8AA"/>
                </a:solidFill>
              </a:defRPr>
            </a:lvl1pPr>
          </a:lstStyle>
          <a:p>
            <a:pPr lvl="0"/>
            <a:r>
              <a:rPr lang="en-US" dirty="0"/>
              <a:t>Click to edit text</a:t>
            </a:r>
          </a:p>
        </p:txBody>
      </p:sp>
    </p:spTree>
    <p:extLst>
      <p:ext uri="{BB962C8B-B14F-4D97-AF65-F5344CB8AC3E}">
        <p14:creationId xmlns:p14="http://schemas.microsoft.com/office/powerpoint/2010/main" val="884693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5">
    <p:spTree>
      <p:nvGrpSpPr>
        <p:cNvPr id="1" name=""/>
        <p:cNvGrpSpPr/>
        <p:nvPr/>
      </p:nvGrpSpPr>
      <p:grpSpPr>
        <a:xfrm>
          <a:off x="0" y="0"/>
          <a:ext cx="0" cy="0"/>
          <a:chOff x="0" y="0"/>
          <a:chExt cx="0" cy="0"/>
        </a:xfrm>
      </p:grpSpPr>
      <p:pic>
        <p:nvPicPr>
          <p:cNvPr id="4" name="Picture 3" descr="Illust_Cover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9" y="0"/>
            <a:ext cx="9156940" cy="6885638"/>
          </a:xfrm>
          <a:prstGeom prst="rect">
            <a:avLst/>
          </a:prstGeom>
        </p:spPr>
      </p:pic>
      <p:sp>
        <p:nvSpPr>
          <p:cNvPr id="3" name="Subtitle 2"/>
          <p:cNvSpPr>
            <a:spLocks noGrp="1"/>
          </p:cNvSpPr>
          <p:nvPr>
            <p:ph type="subTitle" idx="1" hasCustomPrompt="1"/>
          </p:nvPr>
        </p:nvSpPr>
        <p:spPr>
          <a:xfrm>
            <a:off x="3149208" y="2882348"/>
            <a:ext cx="5485393" cy="827935"/>
          </a:xfrm>
          <a:prstGeom prst="rect">
            <a:avLst/>
          </a:prstGeom>
          <a:ln>
            <a:noFill/>
          </a:ln>
        </p:spPr>
        <p:txBody>
          <a:bodyPr anchor="ctr"/>
          <a:lstStyle>
            <a:lvl1pPr marL="0" indent="0" algn="l">
              <a:lnSpc>
                <a:spcPct val="60000"/>
              </a:lnSpc>
              <a:buNone/>
              <a:defRPr sz="36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Cover Slide Title</a:t>
            </a:r>
          </a:p>
          <a:p>
            <a:r>
              <a:rPr lang="en-US" dirty="0"/>
              <a:t>Second Line If Necessary</a:t>
            </a:r>
          </a:p>
        </p:txBody>
      </p:sp>
      <p:pic>
        <p:nvPicPr>
          <p:cNvPr id="12" name="Picture 11"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6" name="Text Placeholder 5"/>
          <p:cNvSpPr>
            <a:spLocks noGrp="1"/>
          </p:cNvSpPr>
          <p:nvPr>
            <p:ph type="body" sz="quarter" idx="11" hasCustomPrompt="1"/>
          </p:nvPr>
        </p:nvSpPr>
        <p:spPr>
          <a:xfrm>
            <a:off x="3149208" y="3740100"/>
            <a:ext cx="5472113" cy="374700"/>
          </a:xfrm>
          <a:prstGeom prst="rect">
            <a:avLst/>
          </a:prstGeom>
        </p:spPr>
        <p:txBody>
          <a:bodyPr vert="horz"/>
          <a:lstStyle>
            <a:lvl1pPr marL="0" indent="0">
              <a:buNone/>
              <a:defRPr sz="1800">
                <a:solidFill>
                  <a:srgbClr val="FFFFFF"/>
                </a:solidFill>
              </a:defRPr>
            </a:lvl1pPr>
          </a:lstStyle>
          <a:p>
            <a:pPr lvl="0"/>
            <a:r>
              <a:rPr lang="en-US" dirty="0"/>
              <a:t>Subtitle of Presentation</a:t>
            </a:r>
          </a:p>
        </p:txBody>
      </p:sp>
      <p:sp>
        <p:nvSpPr>
          <p:cNvPr id="11" name="Text Placeholder 6"/>
          <p:cNvSpPr>
            <a:spLocks noGrp="1"/>
          </p:cNvSpPr>
          <p:nvPr>
            <p:ph type="body" sz="quarter" idx="10" hasCustomPrompt="1"/>
          </p:nvPr>
        </p:nvSpPr>
        <p:spPr>
          <a:xfrm>
            <a:off x="3516539" y="6096001"/>
            <a:ext cx="3913188" cy="290286"/>
          </a:xfrm>
          <a:prstGeom prst="rect">
            <a:avLst/>
          </a:prstGeom>
        </p:spPr>
        <p:txBody>
          <a:bodyPr/>
          <a:lstStyle>
            <a:lvl1pPr marL="0" indent="0">
              <a:buNone/>
              <a:defRPr sz="110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endParaRPr lang="en-US" dirty="0"/>
          </a:p>
        </p:txBody>
      </p:sp>
      <p:sp>
        <p:nvSpPr>
          <p:cNvPr id="13" name="Text Placeholder 4"/>
          <p:cNvSpPr>
            <a:spLocks noGrp="1"/>
          </p:cNvSpPr>
          <p:nvPr>
            <p:ph type="body" sz="quarter" idx="12" hasCustomPrompt="1"/>
          </p:nvPr>
        </p:nvSpPr>
        <p:spPr>
          <a:xfrm>
            <a:off x="3516539" y="6397625"/>
            <a:ext cx="3913188" cy="266700"/>
          </a:xfrm>
          <a:prstGeom prst="rect">
            <a:avLst/>
          </a:prstGeom>
        </p:spPr>
        <p:txBody>
          <a:bodyPr vert="horz"/>
          <a:lstStyle>
            <a:lvl1pPr marL="0" indent="0">
              <a:buNone/>
              <a:defRPr sz="1100">
                <a:solidFill>
                  <a:srgbClr val="53565A"/>
                </a:solidFill>
                <a:latin typeface="Arial"/>
                <a:cs typeface="Arial"/>
              </a:defRPr>
            </a:lvl1pPr>
          </a:lstStyle>
          <a:p>
            <a:pPr lvl="0"/>
            <a:r>
              <a:rPr lang="en-US" dirty="0"/>
              <a:t>Date XX_XX_XX</a:t>
            </a:r>
          </a:p>
        </p:txBody>
      </p:sp>
    </p:spTree>
    <p:extLst>
      <p:ext uri="{BB962C8B-B14F-4D97-AF65-F5344CB8AC3E}">
        <p14:creationId xmlns:p14="http://schemas.microsoft.com/office/powerpoint/2010/main" val="2333878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r>
              <a:rPr lang="en-US">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9925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9" y="1500110"/>
            <a:ext cx="4012006" cy="4898146"/>
          </a:xfrm>
        </p:spPr>
        <p:txBody>
          <a:bodyPr/>
          <a:lstStyle>
            <a:lvl1pPr>
              <a:defRPr>
                <a:solidFill>
                  <a:srgbClr val="53565A"/>
                </a:solidFill>
                <a:latin typeface="Arial"/>
                <a:cs typeface="Arial"/>
              </a:defRPr>
            </a:lvl1pPr>
            <a:lvl2pPr>
              <a:defRPr>
                <a:solidFill>
                  <a:srgbClr val="53565A"/>
                </a:solidFill>
                <a:latin typeface="Arial"/>
                <a:cs typeface="Arial"/>
              </a:defRPr>
            </a:lvl2pPr>
            <a:lvl3pPr>
              <a:defRPr>
                <a:solidFill>
                  <a:srgbClr val="53565A"/>
                </a:solidFill>
                <a:latin typeface="Arial"/>
                <a:cs typeface="Arial"/>
              </a:defRPr>
            </a:lvl3pPr>
          </a:lstStyle>
          <a:p>
            <a:pPr lvl="0"/>
            <a:r>
              <a:rPr lang="en-US" dirty="0"/>
              <a:t>Click to edit Master text styles</a:t>
            </a:r>
          </a:p>
          <a:p>
            <a:pPr lvl="1"/>
            <a:r>
              <a:rPr lang="en-US" dirty="0"/>
              <a:t>Second level</a:t>
            </a:r>
          </a:p>
          <a:p>
            <a:pPr lvl="2"/>
            <a:r>
              <a:rPr lang="en-US" dirty="0"/>
              <a:t>Third level</a:t>
            </a:r>
          </a:p>
          <a:p>
            <a:endParaRPr lang="en-US" dirty="0"/>
          </a:p>
        </p:txBody>
      </p:sp>
      <p:sp>
        <p:nvSpPr>
          <p:cNvPr id="8" name="Content Placeholder 4"/>
          <p:cNvSpPr>
            <a:spLocks noGrp="1"/>
          </p:cNvSpPr>
          <p:nvPr>
            <p:ph idx="11"/>
          </p:nvPr>
        </p:nvSpPr>
        <p:spPr>
          <a:xfrm>
            <a:off x="4698217" y="1500110"/>
            <a:ext cx="4028595" cy="4898146"/>
          </a:xfrm>
        </p:spPr>
        <p:txBody>
          <a:bodyPr/>
          <a:lstStyle>
            <a:lvl1pPr>
              <a:defRPr>
                <a:solidFill>
                  <a:srgbClr val="53565A"/>
                </a:solidFill>
                <a:latin typeface="Arial"/>
                <a:cs typeface="Arial"/>
              </a:defRPr>
            </a:lvl1pPr>
            <a:lvl2pPr>
              <a:defRPr>
                <a:solidFill>
                  <a:srgbClr val="53565A"/>
                </a:solidFill>
                <a:latin typeface="Arial"/>
                <a:cs typeface="Arial"/>
              </a:defRPr>
            </a:lvl2pPr>
            <a:lvl3pPr>
              <a:defRPr>
                <a:solidFill>
                  <a:srgbClr val="53565A"/>
                </a:solidFill>
                <a:latin typeface="Arial"/>
                <a:cs typeface="Arial"/>
              </a:defRPr>
            </a:lvl3pPr>
          </a:lstStyle>
          <a:p>
            <a:pPr lvl="0"/>
            <a:r>
              <a:rPr lang="en-US" dirty="0"/>
              <a:t>Click to edit Master text styles</a:t>
            </a:r>
          </a:p>
          <a:p>
            <a:pPr lvl="1"/>
            <a:r>
              <a:rPr lang="en-US" dirty="0"/>
              <a:t>Second level</a:t>
            </a:r>
          </a:p>
          <a:p>
            <a:pPr lvl="2"/>
            <a:r>
              <a:rPr lang="en-US" dirty="0"/>
              <a:t>Third level</a:t>
            </a:r>
          </a:p>
          <a:p>
            <a:endParaRPr lang="en-US" dirty="0"/>
          </a:p>
        </p:txBody>
      </p:sp>
      <p:sp>
        <p:nvSpPr>
          <p:cNvPr id="12"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3" name="Title Placeholder 1"/>
          <p:cNvSpPr>
            <a:spLocks noGrp="1"/>
          </p:cNvSpPr>
          <p:nvPr>
            <p:ph type="title"/>
          </p:nvPr>
        </p:nvSpPr>
        <p:spPr>
          <a:xfrm>
            <a:off x="457199" y="705204"/>
            <a:ext cx="8269613"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11028187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8" y="1943072"/>
            <a:ext cx="8238320" cy="3765589"/>
          </a:xfrm>
        </p:spPr>
        <p:txBody>
          <a:bodyPr/>
          <a:lstStyle>
            <a:lvl1pPr marL="0" indent="0">
              <a:buNone/>
              <a:defRPr>
                <a:solidFill>
                  <a:srgbClr val="53565A"/>
                </a:solidFill>
              </a:defRPr>
            </a:lvl1pPr>
          </a:lstStyle>
          <a:p>
            <a:pPr lvl="0"/>
            <a:r>
              <a:rPr lang="en-US" dirty="0"/>
              <a:t>Click to edit Master text styles</a:t>
            </a:r>
          </a:p>
          <a:p>
            <a:endParaRPr lang="en-US" dirty="0"/>
          </a:p>
        </p:txBody>
      </p:sp>
      <p:sp>
        <p:nvSpPr>
          <p:cNvPr id="8"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4"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solidFill>
                  <a:schemeClr val="accent1"/>
                </a:solidFill>
              </a:defRPr>
            </a:lvl1pPr>
          </a:lstStyle>
          <a:p>
            <a:r>
              <a:rPr lang="en-US" dirty="0"/>
              <a:t>Title of Slide</a:t>
            </a:r>
          </a:p>
        </p:txBody>
      </p:sp>
      <p:sp>
        <p:nvSpPr>
          <p:cNvPr id="5" name="Text Placeholder 4"/>
          <p:cNvSpPr>
            <a:spLocks noGrp="1"/>
          </p:cNvSpPr>
          <p:nvPr>
            <p:ph type="body" sz="quarter" idx="10" hasCustomPrompt="1"/>
          </p:nvPr>
        </p:nvSpPr>
        <p:spPr>
          <a:xfrm>
            <a:off x="457200" y="1241714"/>
            <a:ext cx="8238318" cy="3505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accent1"/>
                </a:solidFill>
              </a:defRPr>
            </a:lvl1pPr>
          </a:lstStyle>
          <a:p>
            <a:r>
              <a:rPr lang="en-US" sz="1800" dirty="0"/>
              <a:t>Subtitle of Slide</a:t>
            </a:r>
          </a:p>
        </p:txBody>
      </p:sp>
      <p:sp>
        <p:nvSpPr>
          <p:cNvPr id="9" name="Text Placeholder 8"/>
          <p:cNvSpPr>
            <a:spLocks noGrp="1"/>
          </p:cNvSpPr>
          <p:nvPr>
            <p:ph type="body" sz="quarter" idx="11" hasCustomPrompt="1"/>
          </p:nvPr>
        </p:nvSpPr>
        <p:spPr>
          <a:xfrm>
            <a:off x="457198" y="5794654"/>
            <a:ext cx="8238320" cy="370435"/>
          </a:xfrm>
        </p:spPr>
        <p:txBody>
          <a:bodyPr>
            <a:normAutofit/>
          </a:bodyPr>
          <a:lstStyle>
            <a:lvl1pPr marL="0" indent="0">
              <a:buNone/>
              <a:defRPr sz="1300">
                <a:solidFill>
                  <a:srgbClr val="A7A8AA"/>
                </a:solidFill>
              </a:defRPr>
            </a:lvl1pPr>
            <a:lvl2pPr marL="457200" indent="0">
              <a:buNone/>
              <a:defRPr sz="1600">
                <a:latin typeface="Arial"/>
                <a:cs typeface="Arial"/>
              </a:defRPr>
            </a:lvl2pPr>
          </a:lstStyle>
          <a:p>
            <a:pPr lvl="0"/>
            <a:r>
              <a:rPr lang="en-US" dirty="0"/>
              <a:t>Author Name</a:t>
            </a:r>
          </a:p>
        </p:txBody>
      </p:sp>
      <p:sp>
        <p:nvSpPr>
          <p:cNvPr id="18" name="Text Placeholder 17"/>
          <p:cNvSpPr>
            <a:spLocks noGrp="1"/>
          </p:cNvSpPr>
          <p:nvPr>
            <p:ph type="body" sz="quarter" idx="12" hasCustomPrompt="1"/>
          </p:nvPr>
        </p:nvSpPr>
        <p:spPr>
          <a:xfrm>
            <a:off x="457198" y="6165090"/>
            <a:ext cx="8238318" cy="357432"/>
          </a:xfrm>
        </p:spPr>
        <p:txBody>
          <a:bodyPr>
            <a:normAutofit/>
          </a:bodyPr>
          <a:lstStyle>
            <a:lvl1pPr marL="0" indent="0">
              <a:buNone/>
              <a:defRPr sz="1300">
                <a:solidFill>
                  <a:srgbClr val="A7A8AA"/>
                </a:solidFill>
              </a:defRPr>
            </a:lvl1pPr>
          </a:lstStyle>
          <a:p>
            <a:pPr lvl="0"/>
            <a:r>
              <a:rPr lang="en-US" dirty="0"/>
              <a:t>Click to edit text</a:t>
            </a:r>
          </a:p>
        </p:txBody>
      </p:sp>
    </p:spTree>
    <p:extLst>
      <p:ext uri="{BB962C8B-B14F-4D97-AF65-F5344CB8AC3E}">
        <p14:creationId xmlns:p14="http://schemas.microsoft.com/office/powerpoint/2010/main" val="884693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Content Placeholder 1"/>
          <p:cNvSpPr>
            <a:spLocks noGrp="1"/>
          </p:cNvSpPr>
          <p:nvPr>
            <p:ph idx="1"/>
          </p:nvPr>
        </p:nvSpPr>
        <p:spPr>
          <a:xfrm>
            <a:off x="458851" y="3688074"/>
            <a:ext cx="2570262" cy="2381549"/>
          </a:xfrm>
        </p:spPr>
        <p:txBody>
          <a:bodyPr/>
          <a:lstStyle/>
          <a:p>
            <a:endParaRPr lang="en-US" dirty="0"/>
          </a:p>
        </p:txBody>
      </p:sp>
      <p:sp>
        <p:nvSpPr>
          <p:cNvPr id="17" name="Picture Placeholder 4"/>
          <p:cNvSpPr>
            <a:spLocks noGrp="1"/>
          </p:cNvSpPr>
          <p:nvPr>
            <p:ph type="pic" sz="quarter" idx="11"/>
          </p:nvPr>
        </p:nvSpPr>
        <p:spPr>
          <a:xfrm>
            <a:off x="458851" y="1500110"/>
            <a:ext cx="2570260" cy="2041724"/>
          </a:xfrm>
        </p:spPr>
      </p:sp>
      <p:sp>
        <p:nvSpPr>
          <p:cNvPr id="18" name="Picture Placeholder 5"/>
          <p:cNvSpPr>
            <a:spLocks noGrp="1"/>
          </p:cNvSpPr>
          <p:nvPr>
            <p:ph type="pic" sz="quarter" idx="12"/>
          </p:nvPr>
        </p:nvSpPr>
        <p:spPr>
          <a:xfrm>
            <a:off x="3248072" y="1500110"/>
            <a:ext cx="2645627" cy="2041724"/>
          </a:xfrm>
        </p:spPr>
      </p:sp>
      <p:sp>
        <p:nvSpPr>
          <p:cNvPr id="19" name="Picture Placeholder 6"/>
          <p:cNvSpPr>
            <a:spLocks noGrp="1"/>
          </p:cNvSpPr>
          <p:nvPr>
            <p:ph type="pic" sz="quarter" idx="13"/>
          </p:nvPr>
        </p:nvSpPr>
        <p:spPr>
          <a:xfrm>
            <a:off x="6128074" y="1500109"/>
            <a:ext cx="2570260" cy="2041724"/>
          </a:xfrm>
        </p:spPr>
      </p:sp>
      <p:sp>
        <p:nvSpPr>
          <p:cNvPr id="20" name="Content Placeholder 7"/>
          <p:cNvSpPr>
            <a:spLocks noGrp="1"/>
          </p:cNvSpPr>
          <p:nvPr>
            <p:ph idx="14"/>
          </p:nvPr>
        </p:nvSpPr>
        <p:spPr>
          <a:xfrm>
            <a:off x="3265312" y="3688074"/>
            <a:ext cx="2628388" cy="2381549"/>
          </a:xfrm>
        </p:spPr>
        <p:txBody>
          <a:bodyPr/>
          <a:lstStyle/>
          <a:p>
            <a:endParaRPr lang="en-US" dirty="0"/>
          </a:p>
        </p:txBody>
      </p:sp>
      <p:sp>
        <p:nvSpPr>
          <p:cNvPr id="21" name="Content Placeholder 8"/>
          <p:cNvSpPr>
            <a:spLocks noGrp="1"/>
          </p:cNvSpPr>
          <p:nvPr>
            <p:ph idx="15"/>
          </p:nvPr>
        </p:nvSpPr>
        <p:spPr>
          <a:xfrm>
            <a:off x="6128074" y="3688074"/>
            <a:ext cx="2570262" cy="2381549"/>
          </a:xfrm>
        </p:spPr>
        <p:txBody>
          <a:bodyPr/>
          <a:lstStyle/>
          <a:p>
            <a:endParaRPr lang="en-US" dirty="0"/>
          </a:p>
        </p:txBody>
      </p:sp>
      <p:sp>
        <p:nvSpPr>
          <p:cNvPr id="12" name="Slide Number Placeholder 7"/>
          <p:cNvSpPr>
            <a:spLocks noGrp="1"/>
          </p:cNvSpPr>
          <p:nvPr>
            <p:ph type="sldNum" sz="quarter" idx="4"/>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
        <p:nvSpPr>
          <p:cNvPr id="13" name="Title Placeholder 1"/>
          <p:cNvSpPr>
            <a:spLocks noGrp="1"/>
          </p:cNvSpPr>
          <p:nvPr>
            <p:ph type="title"/>
          </p:nvPr>
        </p:nvSpPr>
        <p:spPr>
          <a:xfrm>
            <a:off x="457199" y="705204"/>
            <a:ext cx="8241135"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3719743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9" y="1500110"/>
            <a:ext cx="4012006" cy="4898146"/>
          </a:xfrm>
        </p:spPr>
        <p:txBody>
          <a:bodyPr/>
          <a:lstStyle>
            <a:lvl1pPr>
              <a:defRPr>
                <a:solidFill>
                  <a:srgbClr val="53565A"/>
                </a:solidFill>
                <a:latin typeface="Arial"/>
                <a:cs typeface="Arial"/>
              </a:defRPr>
            </a:lvl1pPr>
            <a:lvl2pPr>
              <a:defRPr>
                <a:solidFill>
                  <a:srgbClr val="53565A"/>
                </a:solidFill>
                <a:latin typeface="Arial"/>
                <a:cs typeface="Arial"/>
              </a:defRPr>
            </a:lvl2pPr>
            <a:lvl3pPr>
              <a:defRPr>
                <a:solidFill>
                  <a:srgbClr val="53565A"/>
                </a:solidFill>
                <a:latin typeface="Arial"/>
                <a:cs typeface="Arial"/>
              </a:defRPr>
            </a:lvl3pPr>
          </a:lstStyle>
          <a:p>
            <a:pPr lvl="0"/>
            <a:r>
              <a:rPr lang="en-US" dirty="0"/>
              <a:t>Click to edit Master text styles</a:t>
            </a:r>
          </a:p>
          <a:p>
            <a:pPr lvl="1"/>
            <a:r>
              <a:rPr lang="en-US" dirty="0"/>
              <a:t>Second level</a:t>
            </a:r>
          </a:p>
          <a:p>
            <a:pPr lvl="2"/>
            <a:r>
              <a:rPr lang="en-US" dirty="0"/>
              <a:t>Third level</a:t>
            </a:r>
          </a:p>
          <a:p>
            <a:endParaRPr lang="en-US" dirty="0"/>
          </a:p>
        </p:txBody>
      </p:sp>
      <p:sp>
        <p:nvSpPr>
          <p:cNvPr id="8" name="Content Placeholder 4"/>
          <p:cNvSpPr>
            <a:spLocks noGrp="1"/>
          </p:cNvSpPr>
          <p:nvPr>
            <p:ph idx="11"/>
          </p:nvPr>
        </p:nvSpPr>
        <p:spPr>
          <a:xfrm>
            <a:off x="4698217" y="1500110"/>
            <a:ext cx="4028595" cy="4898146"/>
          </a:xfrm>
        </p:spPr>
        <p:txBody>
          <a:bodyPr/>
          <a:lstStyle>
            <a:lvl1pPr>
              <a:defRPr>
                <a:solidFill>
                  <a:srgbClr val="53565A"/>
                </a:solidFill>
                <a:latin typeface="Arial"/>
                <a:cs typeface="Arial"/>
              </a:defRPr>
            </a:lvl1pPr>
            <a:lvl2pPr>
              <a:defRPr>
                <a:solidFill>
                  <a:srgbClr val="53565A"/>
                </a:solidFill>
                <a:latin typeface="Arial"/>
                <a:cs typeface="Arial"/>
              </a:defRPr>
            </a:lvl2pPr>
            <a:lvl3pPr>
              <a:defRPr>
                <a:solidFill>
                  <a:srgbClr val="53565A"/>
                </a:solidFill>
                <a:latin typeface="Arial"/>
                <a:cs typeface="Arial"/>
              </a:defRPr>
            </a:lvl3pPr>
          </a:lstStyle>
          <a:p>
            <a:pPr lvl="0"/>
            <a:r>
              <a:rPr lang="en-US" dirty="0"/>
              <a:t>Click to edit Master text styles</a:t>
            </a:r>
          </a:p>
          <a:p>
            <a:pPr lvl="1"/>
            <a:r>
              <a:rPr lang="en-US" dirty="0"/>
              <a:t>Second level</a:t>
            </a:r>
          </a:p>
          <a:p>
            <a:pPr lvl="2"/>
            <a:r>
              <a:rPr lang="en-US" dirty="0"/>
              <a:t>Third level</a:t>
            </a:r>
          </a:p>
          <a:p>
            <a:endParaRPr lang="en-US" dirty="0"/>
          </a:p>
        </p:txBody>
      </p:sp>
      <p:sp>
        <p:nvSpPr>
          <p:cNvPr id="12"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3" name="Title Placeholder 1"/>
          <p:cNvSpPr>
            <a:spLocks noGrp="1"/>
          </p:cNvSpPr>
          <p:nvPr>
            <p:ph type="title"/>
          </p:nvPr>
        </p:nvSpPr>
        <p:spPr>
          <a:xfrm>
            <a:off x="457199" y="705204"/>
            <a:ext cx="8269613"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1984978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8" y="1943072"/>
            <a:ext cx="8238320" cy="3765589"/>
          </a:xfrm>
        </p:spPr>
        <p:txBody>
          <a:bodyPr/>
          <a:lstStyle>
            <a:lvl1pPr marL="0" indent="0">
              <a:buNone/>
              <a:defRPr>
                <a:solidFill>
                  <a:srgbClr val="53565A"/>
                </a:solidFill>
              </a:defRPr>
            </a:lvl1pPr>
          </a:lstStyle>
          <a:p>
            <a:pPr lvl="0"/>
            <a:r>
              <a:rPr lang="en-US" dirty="0"/>
              <a:t>Click to edit Master text styles</a:t>
            </a:r>
          </a:p>
          <a:p>
            <a:endParaRPr lang="en-US" dirty="0"/>
          </a:p>
        </p:txBody>
      </p:sp>
      <p:sp>
        <p:nvSpPr>
          <p:cNvPr id="8"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4"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solidFill>
                  <a:schemeClr val="accent1"/>
                </a:solidFill>
              </a:defRPr>
            </a:lvl1pPr>
          </a:lstStyle>
          <a:p>
            <a:r>
              <a:rPr lang="en-US" dirty="0"/>
              <a:t>Title of Slide</a:t>
            </a:r>
          </a:p>
        </p:txBody>
      </p:sp>
      <p:sp>
        <p:nvSpPr>
          <p:cNvPr id="5" name="Text Placeholder 4"/>
          <p:cNvSpPr>
            <a:spLocks noGrp="1"/>
          </p:cNvSpPr>
          <p:nvPr>
            <p:ph type="body" sz="quarter" idx="10" hasCustomPrompt="1"/>
          </p:nvPr>
        </p:nvSpPr>
        <p:spPr>
          <a:xfrm>
            <a:off x="457200" y="1241714"/>
            <a:ext cx="8238318" cy="3505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accent1"/>
                </a:solidFill>
              </a:defRPr>
            </a:lvl1pPr>
          </a:lstStyle>
          <a:p>
            <a:r>
              <a:rPr lang="en-US" sz="1800" dirty="0"/>
              <a:t>Subtitle of Slide</a:t>
            </a:r>
          </a:p>
        </p:txBody>
      </p:sp>
      <p:sp>
        <p:nvSpPr>
          <p:cNvPr id="9" name="Text Placeholder 8"/>
          <p:cNvSpPr>
            <a:spLocks noGrp="1"/>
          </p:cNvSpPr>
          <p:nvPr>
            <p:ph type="body" sz="quarter" idx="11" hasCustomPrompt="1"/>
          </p:nvPr>
        </p:nvSpPr>
        <p:spPr>
          <a:xfrm>
            <a:off x="457198" y="5794654"/>
            <a:ext cx="8238320" cy="370435"/>
          </a:xfrm>
        </p:spPr>
        <p:txBody>
          <a:bodyPr>
            <a:normAutofit/>
          </a:bodyPr>
          <a:lstStyle>
            <a:lvl1pPr marL="0" indent="0">
              <a:buNone/>
              <a:defRPr sz="1300">
                <a:solidFill>
                  <a:srgbClr val="A7A8AA"/>
                </a:solidFill>
              </a:defRPr>
            </a:lvl1pPr>
            <a:lvl2pPr marL="457200" indent="0">
              <a:buNone/>
              <a:defRPr sz="1600">
                <a:latin typeface="Arial"/>
                <a:cs typeface="Arial"/>
              </a:defRPr>
            </a:lvl2pPr>
          </a:lstStyle>
          <a:p>
            <a:pPr lvl="0"/>
            <a:r>
              <a:rPr lang="en-US" dirty="0"/>
              <a:t>Author Name</a:t>
            </a:r>
          </a:p>
        </p:txBody>
      </p:sp>
      <p:sp>
        <p:nvSpPr>
          <p:cNvPr id="18" name="Text Placeholder 17"/>
          <p:cNvSpPr>
            <a:spLocks noGrp="1"/>
          </p:cNvSpPr>
          <p:nvPr>
            <p:ph type="body" sz="quarter" idx="12" hasCustomPrompt="1"/>
          </p:nvPr>
        </p:nvSpPr>
        <p:spPr>
          <a:xfrm>
            <a:off x="457198" y="6165090"/>
            <a:ext cx="8238318" cy="357432"/>
          </a:xfrm>
        </p:spPr>
        <p:txBody>
          <a:bodyPr>
            <a:normAutofit/>
          </a:bodyPr>
          <a:lstStyle>
            <a:lvl1pPr marL="0" indent="0">
              <a:buNone/>
              <a:defRPr sz="1300">
                <a:solidFill>
                  <a:srgbClr val="A7A8AA"/>
                </a:solidFill>
              </a:defRPr>
            </a:lvl1pPr>
          </a:lstStyle>
          <a:p>
            <a:pPr lvl="0"/>
            <a:r>
              <a:rPr lang="en-US" dirty="0"/>
              <a:t>Click to edit text</a:t>
            </a:r>
          </a:p>
        </p:txBody>
      </p:sp>
    </p:spTree>
    <p:extLst>
      <p:ext uri="{BB962C8B-B14F-4D97-AF65-F5344CB8AC3E}">
        <p14:creationId xmlns:p14="http://schemas.microsoft.com/office/powerpoint/2010/main" val="28669542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00110"/>
            <a:ext cx="8238318" cy="4898146"/>
          </a:xfrm>
          <a:prstGeom prst="rect">
            <a:avLst/>
          </a:prstGeom>
        </p:spPr>
        <p:txBody>
          <a:bodyPr/>
          <a:lstStyle>
            <a:lvl1pPr>
              <a:defRPr sz="2000">
                <a:solidFill>
                  <a:srgbClr val="53565A"/>
                </a:solidFill>
                <a:latin typeface="Arial"/>
                <a:cs typeface="Arial"/>
              </a:defRPr>
            </a:lvl1pPr>
            <a:lvl2pPr>
              <a:defRPr sz="1800">
                <a:solidFill>
                  <a:srgbClr val="53565A"/>
                </a:solidFill>
                <a:latin typeface="Arial"/>
                <a:cs typeface="Arial"/>
              </a:defRPr>
            </a:lvl2pPr>
            <a:lvl3pPr>
              <a:defRPr sz="1600">
                <a:solidFill>
                  <a:srgbClr val="53565A"/>
                </a:solidFill>
                <a:latin typeface="Arial"/>
                <a:cs typeface="Aria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6"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1274564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7198" y="5683662"/>
            <a:ext cx="8238320" cy="714593"/>
          </a:xfrm>
          <a:prstGeom prst="rect">
            <a:avLst/>
          </a:prstGeom>
        </p:spPr>
        <p:txBody>
          <a:bodyPr/>
          <a:lstStyle>
            <a:lvl1pPr>
              <a:defRPr sz="1600">
                <a:solidFill>
                  <a:srgbClr val="53565A"/>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p:txBody>
      </p:sp>
      <p:sp>
        <p:nvSpPr>
          <p:cNvPr id="12" name="Picture Placeholder 2"/>
          <p:cNvSpPr>
            <a:spLocks noGrp="1"/>
          </p:cNvSpPr>
          <p:nvPr>
            <p:ph type="pic" idx="1" hasCustomPrompt="1"/>
          </p:nvPr>
        </p:nvSpPr>
        <p:spPr>
          <a:xfrm>
            <a:off x="457198" y="1500110"/>
            <a:ext cx="8238320" cy="3878033"/>
          </a:xfrm>
          <a:prstGeom prst="rect">
            <a:avLst/>
          </a:prstGeom>
        </p:spPr>
        <p:txBody>
          <a:bodyPr>
            <a:normAutofit/>
          </a:bodyPr>
          <a:lstStyle>
            <a:lvl1pPr marL="0" indent="0" algn="ctr">
              <a:buNone/>
              <a:defRPr sz="24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Picture here</a:t>
            </a:r>
          </a:p>
        </p:txBody>
      </p:sp>
      <p:sp>
        <p:nvSpPr>
          <p:cNvPr id="7" name="Slide Number Placeholder 7"/>
          <p:cNvSpPr>
            <a:spLocks noGrp="1"/>
          </p:cNvSpPr>
          <p:nvPr>
            <p:ph type="sldNum" sz="quarter" idx="10"/>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
        <p:nvSpPr>
          <p:cNvPr id="8"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29003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pic>
        <p:nvPicPr>
          <p:cNvPr id="12" name="Picture 11" descr="Illust_Cover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9" y="0"/>
            <a:ext cx="9156940" cy="6885638"/>
          </a:xfrm>
          <a:prstGeom prst="rect">
            <a:avLst/>
          </a:prstGeom>
        </p:spPr>
      </p:pic>
      <p:pic>
        <p:nvPicPr>
          <p:cNvPr id="16" name="Picture 15"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3" name="Subtitle 2"/>
          <p:cNvSpPr>
            <a:spLocks noGrp="1"/>
          </p:cNvSpPr>
          <p:nvPr>
            <p:ph type="subTitle" idx="1" hasCustomPrompt="1"/>
          </p:nvPr>
        </p:nvSpPr>
        <p:spPr>
          <a:xfrm>
            <a:off x="3144069" y="2971286"/>
            <a:ext cx="5596363" cy="971627"/>
          </a:xfrm>
          <a:prstGeom prst="rect">
            <a:avLst/>
          </a:prstGeom>
          <a:ln>
            <a:noFill/>
          </a:ln>
        </p:spPr>
        <p:txBody>
          <a:bodyPr anchor="ctr"/>
          <a:lstStyle>
            <a:lvl1pPr marL="0" indent="0" algn="l">
              <a:lnSpc>
                <a:spcPct val="70000"/>
              </a:lnSpc>
              <a:buNone/>
              <a:defRPr sz="36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Cover Slide Title</a:t>
            </a:r>
          </a:p>
          <a:p>
            <a:r>
              <a:rPr lang="en-US" dirty="0"/>
              <a:t>Second Line If Necessary</a:t>
            </a:r>
          </a:p>
        </p:txBody>
      </p:sp>
      <p:sp>
        <p:nvSpPr>
          <p:cNvPr id="13" name="Title 1"/>
          <p:cNvSpPr txBox="1">
            <a:spLocks/>
          </p:cNvSpPr>
          <p:nvPr userDrawn="1"/>
        </p:nvSpPr>
        <p:spPr>
          <a:xfrm>
            <a:off x="3545967" y="2275315"/>
            <a:ext cx="3912176" cy="443844"/>
          </a:xfrm>
          <a:prstGeom prst="rect">
            <a:avLst/>
          </a:prstGeom>
        </p:spPr>
        <p:txBody>
          <a:bodyPr/>
          <a:lstStyle>
            <a:lvl1pPr algn="l" defTabSz="457200" rtl="0" eaLnBrk="1" latinLnBrk="0" hangingPunct="1">
              <a:lnSpc>
                <a:spcPct val="90000"/>
              </a:lnSpc>
              <a:spcBef>
                <a:spcPct val="0"/>
              </a:spcBef>
              <a:buNone/>
              <a:defRPr sz="2000" kern="1200" baseline="0">
                <a:solidFill>
                  <a:srgbClr val="FF6600"/>
                </a:solidFill>
                <a:latin typeface="Arial"/>
                <a:ea typeface="+mj-ea"/>
                <a:cs typeface="Arial"/>
              </a:defRPr>
            </a:lvl1pPr>
          </a:lstStyle>
          <a:p>
            <a:pPr fontAlgn="auto">
              <a:spcAft>
                <a:spcPts val="0"/>
              </a:spcAft>
            </a:pPr>
            <a:endParaRPr lang="en-US" b="0" dirty="0"/>
          </a:p>
        </p:txBody>
      </p:sp>
      <p:sp>
        <p:nvSpPr>
          <p:cNvPr id="15" name="Picture Placeholder 2"/>
          <p:cNvSpPr>
            <a:spLocks noGrp="1"/>
          </p:cNvSpPr>
          <p:nvPr>
            <p:ph type="pic" idx="11" hasCustomPrompt="1"/>
          </p:nvPr>
        </p:nvSpPr>
        <p:spPr>
          <a:xfrm>
            <a:off x="3526645" y="5539619"/>
            <a:ext cx="5201811" cy="527520"/>
          </a:xfrm>
          <a:prstGeom prst="rect">
            <a:avLst/>
          </a:prstGeom>
        </p:spPr>
        <p:txBody>
          <a:bodyPr/>
          <a:lstStyle>
            <a:lvl1pPr marL="0" indent="0">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Product </a:t>
            </a:r>
            <a:r>
              <a:rPr lang="en-US" dirty="0" err="1"/>
              <a:t>Wordmark</a:t>
            </a:r>
            <a:r>
              <a:rPr lang="en-US" dirty="0"/>
              <a:t> here</a:t>
            </a:r>
          </a:p>
        </p:txBody>
      </p:sp>
      <p:sp>
        <p:nvSpPr>
          <p:cNvPr id="17" name="Text Placeholder 6"/>
          <p:cNvSpPr>
            <a:spLocks noGrp="1"/>
          </p:cNvSpPr>
          <p:nvPr>
            <p:ph type="body" sz="quarter" idx="12" hasCustomPrompt="1"/>
          </p:nvPr>
        </p:nvSpPr>
        <p:spPr>
          <a:xfrm>
            <a:off x="3526645" y="6096001"/>
            <a:ext cx="3913188" cy="278190"/>
          </a:xfrm>
          <a:prstGeom prst="rect">
            <a:avLst/>
          </a:prstGeom>
        </p:spPr>
        <p:txBody>
          <a:bodyPr/>
          <a:lstStyle>
            <a:lvl1pPr marL="0" indent="0">
              <a:buNone/>
              <a:defRPr sz="110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endParaRPr lang="en-US" dirty="0"/>
          </a:p>
        </p:txBody>
      </p:sp>
      <p:sp>
        <p:nvSpPr>
          <p:cNvPr id="18" name="Text Placeholder 4"/>
          <p:cNvSpPr>
            <a:spLocks noGrp="1"/>
          </p:cNvSpPr>
          <p:nvPr>
            <p:ph type="body" sz="quarter" idx="13" hasCustomPrompt="1"/>
          </p:nvPr>
        </p:nvSpPr>
        <p:spPr>
          <a:xfrm>
            <a:off x="3526645" y="6397624"/>
            <a:ext cx="4202212" cy="363613"/>
          </a:xfrm>
          <a:prstGeom prst="rect">
            <a:avLst/>
          </a:prstGeom>
        </p:spPr>
        <p:txBody>
          <a:bodyPr vert="horz"/>
          <a:lstStyle>
            <a:lvl1pPr marL="0" indent="0">
              <a:buNone/>
              <a:defRPr sz="1100">
                <a:solidFill>
                  <a:srgbClr val="53565A"/>
                </a:solidFill>
                <a:latin typeface="Arial"/>
                <a:cs typeface="Arial"/>
              </a:defRPr>
            </a:lvl1pPr>
          </a:lstStyle>
          <a:p>
            <a:pPr lvl="0"/>
            <a:r>
              <a:rPr lang="en-US" dirty="0"/>
              <a:t>Date XX_XX_XX</a:t>
            </a:r>
          </a:p>
        </p:txBody>
      </p:sp>
      <p:pic>
        <p:nvPicPr>
          <p:cNvPr id="10" name="Picture 2" descr="X:\elsevier\rachel\campus\WORDMARK\ELSPublishingCampus_WMK_151_RGB.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0443" y="2259549"/>
            <a:ext cx="2941400" cy="2468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X:\elsevier\rachel\campus\WORDMARK\PublishingConnect_WMK_151_RGB.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658594" y="2267238"/>
            <a:ext cx="2096980" cy="24683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6520543" y="2177157"/>
            <a:ext cx="0" cy="36957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5595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99014" name="Rectangle 1030"/>
          <p:cNvSpPr>
            <a:spLocks noGrp="1" noChangeArrowheads="1"/>
          </p:cNvSpPr>
          <p:nvPr>
            <p:ph type="ctrTitle"/>
          </p:nvPr>
        </p:nvSpPr>
        <p:spPr>
          <a:xfrm>
            <a:off x="685800" y="1524000"/>
            <a:ext cx="7772400" cy="990600"/>
          </a:xfrm>
          <a:effectLst/>
        </p:spPr>
        <p:txBody>
          <a:bodyPr/>
          <a:lstStyle>
            <a:lvl1pPr algn="ctr">
              <a:defRPr sz="4600">
                <a:latin typeface="Calibri" pitchFamily="34" charset="0"/>
              </a:defRPr>
            </a:lvl1pPr>
          </a:lstStyle>
          <a:p>
            <a:r>
              <a:rPr lang="en-US"/>
              <a:t>Click to edit Master title style</a:t>
            </a:r>
            <a:endParaRPr lang="en-GB" dirty="0"/>
          </a:p>
        </p:txBody>
      </p:sp>
      <p:sp>
        <p:nvSpPr>
          <p:cNvPr id="299015" name="Rectangle 1031"/>
          <p:cNvSpPr>
            <a:spLocks noGrp="1" noChangeArrowheads="1"/>
          </p:cNvSpPr>
          <p:nvPr>
            <p:ph type="subTitle" idx="1"/>
          </p:nvPr>
        </p:nvSpPr>
        <p:spPr>
          <a:xfrm>
            <a:off x="1371600" y="2438400"/>
            <a:ext cx="6400800" cy="685800"/>
          </a:xfrm>
          <a:effectLst/>
        </p:spPr>
        <p:txBody>
          <a:bodyPr/>
          <a:lstStyle>
            <a:lvl1pPr marL="0" indent="0" algn="ctr">
              <a:buFont typeface="Wingdings" pitchFamily="2" charset="2"/>
              <a:buNone/>
              <a:defRPr b="0">
                <a:solidFill>
                  <a:schemeClr val="bg1"/>
                </a:solidFill>
                <a:latin typeface="Calibri" pitchFamily="34" charset="0"/>
              </a:defRPr>
            </a:lvl1pPr>
          </a:lstStyle>
          <a:p>
            <a:r>
              <a:rPr lang="en-US"/>
              <a:t>Click to edit Master subtitle style</a:t>
            </a:r>
            <a:endParaRPr lang="en-GB"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Slide 5">
    <p:spTree>
      <p:nvGrpSpPr>
        <p:cNvPr id="1" name=""/>
        <p:cNvGrpSpPr/>
        <p:nvPr/>
      </p:nvGrpSpPr>
      <p:grpSpPr>
        <a:xfrm>
          <a:off x="0" y="0"/>
          <a:ext cx="0" cy="0"/>
          <a:chOff x="0" y="0"/>
          <a:chExt cx="0" cy="0"/>
        </a:xfrm>
      </p:grpSpPr>
      <p:pic>
        <p:nvPicPr>
          <p:cNvPr id="4" name="Picture 3" descr="Illust_Cover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9" y="0"/>
            <a:ext cx="9156940" cy="6885638"/>
          </a:xfrm>
          <a:prstGeom prst="rect">
            <a:avLst/>
          </a:prstGeom>
        </p:spPr>
      </p:pic>
      <p:sp>
        <p:nvSpPr>
          <p:cNvPr id="3" name="Subtitle 2"/>
          <p:cNvSpPr>
            <a:spLocks noGrp="1"/>
          </p:cNvSpPr>
          <p:nvPr>
            <p:ph type="subTitle" idx="1" hasCustomPrompt="1"/>
          </p:nvPr>
        </p:nvSpPr>
        <p:spPr>
          <a:xfrm>
            <a:off x="3149208" y="2882348"/>
            <a:ext cx="5485393" cy="827935"/>
          </a:xfrm>
          <a:prstGeom prst="rect">
            <a:avLst/>
          </a:prstGeom>
          <a:ln>
            <a:noFill/>
          </a:ln>
        </p:spPr>
        <p:txBody>
          <a:bodyPr anchor="ctr"/>
          <a:lstStyle>
            <a:lvl1pPr marL="0" indent="0" algn="l">
              <a:lnSpc>
                <a:spcPct val="60000"/>
              </a:lnSpc>
              <a:buNone/>
              <a:defRPr sz="36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Cover Slide Title</a:t>
            </a:r>
          </a:p>
          <a:p>
            <a:r>
              <a:rPr lang="en-US" dirty="0"/>
              <a:t>Second Line If Necessary</a:t>
            </a:r>
          </a:p>
        </p:txBody>
      </p:sp>
      <p:pic>
        <p:nvPicPr>
          <p:cNvPr id="12" name="Picture 11"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6" name="Text Placeholder 5"/>
          <p:cNvSpPr>
            <a:spLocks noGrp="1"/>
          </p:cNvSpPr>
          <p:nvPr>
            <p:ph type="body" sz="quarter" idx="11" hasCustomPrompt="1"/>
          </p:nvPr>
        </p:nvSpPr>
        <p:spPr>
          <a:xfrm>
            <a:off x="3149208" y="3740100"/>
            <a:ext cx="5472113" cy="374700"/>
          </a:xfrm>
          <a:prstGeom prst="rect">
            <a:avLst/>
          </a:prstGeom>
        </p:spPr>
        <p:txBody>
          <a:bodyPr vert="horz"/>
          <a:lstStyle>
            <a:lvl1pPr marL="0" indent="0">
              <a:buNone/>
              <a:defRPr sz="1800">
                <a:solidFill>
                  <a:srgbClr val="FFFFFF"/>
                </a:solidFill>
              </a:defRPr>
            </a:lvl1pPr>
          </a:lstStyle>
          <a:p>
            <a:pPr lvl="0"/>
            <a:r>
              <a:rPr lang="en-US" dirty="0"/>
              <a:t>Subtitle of Presentation</a:t>
            </a:r>
          </a:p>
        </p:txBody>
      </p:sp>
      <p:sp>
        <p:nvSpPr>
          <p:cNvPr id="11" name="Text Placeholder 6"/>
          <p:cNvSpPr>
            <a:spLocks noGrp="1"/>
          </p:cNvSpPr>
          <p:nvPr>
            <p:ph type="body" sz="quarter" idx="10" hasCustomPrompt="1"/>
          </p:nvPr>
        </p:nvSpPr>
        <p:spPr>
          <a:xfrm>
            <a:off x="3516539" y="6096001"/>
            <a:ext cx="3913188" cy="290286"/>
          </a:xfrm>
          <a:prstGeom prst="rect">
            <a:avLst/>
          </a:prstGeom>
        </p:spPr>
        <p:txBody>
          <a:bodyPr/>
          <a:lstStyle>
            <a:lvl1pPr marL="0" indent="0">
              <a:buNone/>
              <a:defRPr sz="110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endParaRPr lang="en-US" dirty="0"/>
          </a:p>
        </p:txBody>
      </p:sp>
      <p:sp>
        <p:nvSpPr>
          <p:cNvPr id="13" name="Text Placeholder 4"/>
          <p:cNvSpPr>
            <a:spLocks noGrp="1"/>
          </p:cNvSpPr>
          <p:nvPr>
            <p:ph type="body" sz="quarter" idx="12" hasCustomPrompt="1"/>
          </p:nvPr>
        </p:nvSpPr>
        <p:spPr>
          <a:xfrm>
            <a:off x="3516539" y="6397625"/>
            <a:ext cx="3913188" cy="266700"/>
          </a:xfrm>
          <a:prstGeom prst="rect">
            <a:avLst/>
          </a:prstGeom>
        </p:spPr>
        <p:txBody>
          <a:bodyPr vert="horz"/>
          <a:lstStyle>
            <a:lvl1pPr marL="0" indent="0">
              <a:buNone/>
              <a:defRPr sz="1100">
                <a:solidFill>
                  <a:srgbClr val="53565A"/>
                </a:solidFill>
                <a:latin typeface="Arial"/>
                <a:cs typeface="Arial"/>
              </a:defRPr>
            </a:lvl1pPr>
          </a:lstStyle>
          <a:p>
            <a:pPr lvl="0"/>
            <a:r>
              <a:rPr lang="en-US" dirty="0"/>
              <a:t>Date XX_XX_XX</a:t>
            </a:r>
          </a:p>
        </p:txBody>
      </p:sp>
    </p:spTree>
    <p:extLst>
      <p:ext uri="{BB962C8B-B14F-4D97-AF65-F5344CB8AC3E}">
        <p14:creationId xmlns:p14="http://schemas.microsoft.com/office/powerpoint/2010/main" val="2333878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r>
              <a:rPr lang="en-US">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0514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8" y="1943072"/>
            <a:ext cx="8238320" cy="3765589"/>
          </a:xfrm>
        </p:spPr>
        <p:txBody>
          <a:bodyPr/>
          <a:lstStyle>
            <a:lvl1pPr marL="0" indent="0">
              <a:buNone/>
              <a:defRPr>
                <a:solidFill>
                  <a:srgbClr val="53565A"/>
                </a:solidFill>
              </a:defRPr>
            </a:lvl1pPr>
          </a:lstStyle>
          <a:p>
            <a:pPr lvl="0"/>
            <a:r>
              <a:rPr lang="en-US" dirty="0"/>
              <a:t>Click to edit Master text styles</a:t>
            </a:r>
          </a:p>
          <a:p>
            <a:endParaRPr lang="en-US" dirty="0"/>
          </a:p>
        </p:txBody>
      </p:sp>
      <p:sp>
        <p:nvSpPr>
          <p:cNvPr id="8"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4"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solidFill>
                  <a:schemeClr val="accent1"/>
                </a:solidFill>
              </a:defRPr>
            </a:lvl1pPr>
          </a:lstStyle>
          <a:p>
            <a:r>
              <a:rPr lang="en-US" dirty="0"/>
              <a:t>Title of Slide</a:t>
            </a:r>
          </a:p>
        </p:txBody>
      </p:sp>
      <p:sp>
        <p:nvSpPr>
          <p:cNvPr id="5" name="Text Placeholder 4"/>
          <p:cNvSpPr>
            <a:spLocks noGrp="1"/>
          </p:cNvSpPr>
          <p:nvPr>
            <p:ph type="body" sz="quarter" idx="10" hasCustomPrompt="1"/>
          </p:nvPr>
        </p:nvSpPr>
        <p:spPr>
          <a:xfrm>
            <a:off x="457200" y="1241714"/>
            <a:ext cx="8238318" cy="3505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accent1"/>
                </a:solidFill>
              </a:defRPr>
            </a:lvl1pPr>
          </a:lstStyle>
          <a:p>
            <a:r>
              <a:rPr lang="en-US" sz="1800" dirty="0"/>
              <a:t>Subtitle of Slide</a:t>
            </a:r>
          </a:p>
        </p:txBody>
      </p:sp>
      <p:sp>
        <p:nvSpPr>
          <p:cNvPr id="9" name="Text Placeholder 8"/>
          <p:cNvSpPr>
            <a:spLocks noGrp="1"/>
          </p:cNvSpPr>
          <p:nvPr>
            <p:ph type="body" sz="quarter" idx="11" hasCustomPrompt="1"/>
          </p:nvPr>
        </p:nvSpPr>
        <p:spPr>
          <a:xfrm>
            <a:off x="457198" y="5794654"/>
            <a:ext cx="8238320" cy="370435"/>
          </a:xfrm>
        </p:spPr>
        <p:txBody>
          <a:bodyPr>
            <a:normAutofit/>
          </a:bodyPr>
          <a:lstStyle>
            <a:lvl1pPr marL="0" indent="0">
              <a:buNone/>
              <a:defRPr sz="1300">
                <a:solidFill>
                  <a:srgbClr val="A7A8AA"/>
                </a:solidFill>
              </a:defRPr>
            </a:lvl1pPr>
            <a:lvl2pPr marL="457200" indent="0">
              <a:buNone/>
              <a:defRPr sz="1600">
                <a:latin typeface="Arial"/>
                <a:cs typeface="Arial"/>
              </a:defRPr>
            </a:lvl2pPr>
          </a:lstStyle>
          <a:p>
            <a:pPr lvl="0"/>
            <a:r>
              <a:rPr lang="en-US" dirty="0"/>
              <a:t>Author Name</a:t>
            </a:r>
          </a:p>
        </p:txBody>
      </p:sp>
      <p:sp>
        <p:nvSpPr>
          <p:cNvPr id="18" name="Text Placeholder 17"/>
          <p:cNvSpPr>
            <a:spLocks noGrp="1"/>
          </p:cNvSpPr>
          <p:nvPr>
            <p:ph type="body" sz="quarter" idx="12" hasCustomPrompt="1"/>
          </p:nvPr>
        </p:nvSpPr>
        <p:spPr>
          <a:xfrm>
            <a:off x="457198" y="6165090"/>
            <a:ext cx="8238318" cy="357432"/>
          </a:xfrm>
        </p:spPr>
        <p:txBody>
          <a:bodyPr>
            <a:normAutofit/>
          </a:bodyPr>
          <a:lstStyle>
            <a:lvl1pPr marL="0" indent="0">
              <a:buNone/>
              <a:defRPr sz="1300">
                <a:solidFill>
                  <a:srgbClr val="A7A8AA"/>
                </a:solidFill>
              </a:defRPr>
            </a:lvl1pPr>
          </a:lstStyle>
          <a:p>
            <a:pPr lvl="0"/>
            <a:r>
              <a:rPr lang="en-US" dirty="0"/>
              <a:t>©</a:t>
            </a:r>
          </a:p>
        </p:txBody>
      </p:sp>
    </p:spTree>
    <p:extLst>
      <p:ext uri="{BB962C8B-B14F-4D97-AF65-F5344CB8AC3E}">
        <p14:creationId xmlns:p14="http://schemas.microsoft.com/office/powerpoint/2010/main" val="16171447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sz="3200">
                <a:latin typeface="Calibri" pitchFamily="34" charset="0"/>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sz="3200">
                <a:latin typeface="Calibri" pitchFamily="34" charset="0"/>
              </a:defRPr>
            </a:lvl1pPr>
          </a:lstStyle>
          <a:p>
            <a:r>
              <a:rPr lang="en-US"/>
              <a:t>Click to edit Master title style</a:t>
            </a:r>
            <a:endParaRPr lang="en-GB" dirty="0"/>
          </a:p>
        </p:txBody>
      </p:sp>
      <p:sp>
        <p:nvSpPr>
          <p:cNvPr id="3"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8" y="1943072"/>
            <a:ext cx="8238320" cy="3765589"/>
          </a:xfrm>
        </p:spPr>
        <p:txBody>
          <a:bodyPr/>
          <a:lstStyle>
            <a:lvl1pPr marL="0" indent="0">
              <a:buNone/>
              <a:defRPr>
                <a:solidFill>
                  <a:srgbClr val="53565A"/>
                </a:solidFill>
              </a:defRPr>
            </a:lvl1pPr>
          </a:lstStyle>
          <a:p>
            <a:pPr lvl="0"/>
            <a:r>
              <a:rPr lang="en-US" dirty="0"/>
              <a:t>Click to edit Master text styles</a:t>
            </a:r>
          </a:p>
          <a:p>
            <a:endParaRPr lang="en-US" dirty="0"/>
          </a:p>
        </p:txBody>
      </p:sp>
      <p:sp>
        <p:nvSpPr>
          <p:cNvPr id="8"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4"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solidFill>
                  <a:schemeClr val="accent1"/>
                </a:solidFill>
              </a:defRPr>
            </a:lvl1pPr>
          </a:lstStyle>
          <a:p>
            <a:r>
              <a:rPr lang="en-US" dirty="0"/>
              <a:t>Title of Slide</a:t>
            </a:r>
          </a:p>
        </p:txBody>
      </p:sp>
      <p:sp>
        <p:nvSpPr>
          <p:cNvPr id="5" name="Text Placeholder 4"/>
          <p:cNvSpPr>
            <a:spLocks noGrp="1"/>
          </p:cNvSpPr>
          <p:nvPr>
            <p:ph type="body" sz="quarter" idx="10" hasCustomPrompt="1"/>
          </p:nvPr>
        </p:nvSpPr>
        <p:spPr>
          <a:xfrm>
            <a:off x="457200" y="1241714"/>
            <a:ext cx="8238318" cy="3505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accent1"/>
                </a:solidFill>
              </a:defRPr>
            </a:lvl1pPr>
          </a:lstStyle>
          <a:p>
            <a:r>
              <a:rPr lang="en-US" sz="1800" dirty="0"/>
              <a:t>Subtitle of Slide</a:t>
            </a:r>
          </a:p>
        </p:txBody>
      </p:sp>
      <p:sp>
        <p:nvSpPr>
          <p:cNvPr id="9" name="Text Placeholder 8"/>
          <p:cNvSpPr>
            <a:spLocks noGrp="1"/>
          </p:cNvSpPr>
          <p:nvPr>
            <p:ph type="body" sz="quarter" idx="11" hasCustomPrompt="1"/>
          </p:nvPr>
        </p:nvSpPr>
        <p:spPr>
          <a:xfrm>
            <a:off x="457198" y="5794654"/>
            <a:ext cx="8238320" cy="370435"/>
          </a:xfrm>
        </p:spPr>
        <p:txBody>
          <a:bodyPr>
            <a:normAutofit/>
          </a:bodyPr>
          <a:lstStyle>
            <a:lvl1pPr marL="0" indent="0">
              <a:buNone/>
              <a:defRPr sz="1300">
                <a:solidFill>
                  <a:srgbClr val="A7A8AA"/>
                </a:solidFill>
              </a:defRPr>
            </a:lvl1pPr>
            <a:lvl2pPr marL="457200" indent="0">
              <a:buNone/>
              <a:defRPr sz="1600">
                <a:latin typeface="Arial"/>
                <a:cs typeface="Arial"/>
              </a:defRPr>
            </a:lvl2pPr>
          </a:lstStyle>
          <a:p>
            <a:pPr lvl="0"/>
            <a:r>
              <a:rPr lang="en-US" dirty="0"/>
              <a:t>Author Name</a:t>
            </a:r>
          </a:p>
        </p:txBody>
      </p:sp>
      <p:sp>
        <p:nvSpPr>
          <p:cNvPr id="18" name="Text Placeholder 17"/>
          <p:cNvSpPr>
            <a:spLocks noGrp="1"/>
          </p:cNvSpPr>
          <p:nvPr>
            <p:ph type="body" sz="quarter" idx="12" hasCustomPrompt="1"/>
          </p:nvPr>
        </p:nvSpPr>
        <p:spPr>
          <a:xfrm>
            <a:off x="457198" y="6165090"/>
            <a:ext cx="8238318" cy="357432"/>
          </a:xfrm>
        </p:spPr>
        <p:txBody>
          <a:bodyPr>
            <a:normAutofit/>
          </a:bodyPr>
          <a:lstStyle>
            <a:lvl1pPr marL="0" indent="0">
              <a:buNone/>
              <a:defRPr sz="1300">
                <a:solidFill>
                  <a:srgbClr val="A7A8AA"/>
                </a:solidFill>
              </a:defRPr>
            </a:lvl1pPr>
          </a:lstStyle>
          <a:p>
            <a:pPr lvl="0"/>
            <a:r>
              <a:rPr lang="en-US" dirty="0"/>
              <a:t>Click to edit text</a:t>
            </a:r>
          </a:p>
        </p:txBody>
      </p:sp>
    </p:spTree>
    <p:extLst>
      <p:ext uri="{BB962C8B-B14F-4D97-AF65-F5344CB8AC3E}">
        <p14:creationId xmlns:p14="http://schemas.microsoft.com/office/powerpoint/2010/main" val="8846936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Content Placeholder 1"/>
          <p:cNvSpPr>
            <a:spLocks noGrp="1"/>
          </p:cNvSpPr>
          <p:nvPr>
            <p:ph idx="1"/>
          </p:nvPr>
        </p:nvSpPr>
        <p:spPr>
          <a:xfrm>
            <a:off x="458851" y="3688074"/>
            <a:ext cx="2570262" cy="2381549"/>
          </a:xfrm>
        </p:spPr>
        <p:txBody>
          <a:bodyPr/>
          <a:lstStyle/>
          <a:p>
            <a:endParaRPr lang="en-US" dirty="0"/>
          </a:p>
        </p:txBody>
      </p:sp>
      <p:sp>
        <p:nvSpPr>
          <p:cNvPr id="17" name="Picture Placeholder 4"/>
          <p:cNvSpPr>
            <a:spLocks noGrp="1"/>
          </p:cNvSpPr>
          <p:nvPr>
            <p:ph type="pic" sz="quarter" idx="11"/>
          </p:nvPr>
        </p:nvSpPr>
        <p:spPr>
          <a:xfrm>
            <a:off x="458851" y="1500110"/>
            <a:ext cx="2570260" cy="2041724"/>
          </a:xfrm>
        </p:spPr>
      </p:sp>
      <p:sp>
        <p:nvSpPr>
          <p:cNvPr id="18" name="Picture Placeholder 5"/>
          <p:cNvSpPr>
            <a:spLocks noGrp="1"/>
          </p:cNvSpPr>
          <p:nvPr>
            <p:ph type="pic" sz="quarter" idx="12"/>
          </p:nvPr>
        </p:nvSpPr>
        <p:spPr>
          <a:xfrm>
            <a:off x="3248072" y="1500110"/>
            <a:ext cx="2645627" cy="2041724"/>
          </a:xfrm>
        </p:spPr>
      </p:sp>
      <p:sp>
        <p:nvSpPr>
          <p:cNvPr id="19" name="Picture Placeholder 6"/>
          <p:cNvSpPr>
            <a:spLocks noGrp="1"/>
          </p:cNvSpPr>
          <p:nvPr>
            <p:ph type="pic" sz="quarter" idx="13"/>
          </p:nvPr>
        </p:nvSpPr>
        <p:spPr>
          <a:xfrm>
            <a:off x="6128074" y="1500109"/>
            <a:ext cx="2570260" cy="2041724"/>
          </a:xfrm>
        </p:spPr>
      </p:sp>
      <p:sp>
        <p:nvSpPr>
          <p:cNvPr id="20" name="Content Placeholder 7"/>
          <p:cNvSpPr>
            <a:spLocks noGrp="1"/>
          </p:cNvSpPr>
          <p:nvPr>
            <p:ph idx="14"/>
          </p:nvPr>
        </p:nvSpPr>
        <p:spPr>
          <a:xfrm>
            <a:off x="3265312" y="3688074"/>
            <a:ext cx="2628388" cy="2381549"/>
          </a:xfrm>
        </p:spPr>
        <p:txBody>
          <a:bodyPr/>
          <a:lstStyle/>
          <a:p>
            <a:endParaRPr lang="en-US" dirty="0"/>
          </a:p>
        </p:txBody>
      </p:sp>
      <p:sp>
        <p:nvSpPr>
          <p:cNvPr id="21" name="Content Placeholder 8"/>
          <p:cNvSpPr>
            <a:spLocks noGrp="1"/>
          </p:cNvSpPr>
          <p:nvPr>
            <p:ph idx="15"/>
          </p:nvPr>
        </p:nvSpPr>
        <p:spPr>
          <a:xfrm>
            <a:off x="6128074" y="3688074"/>
            <a:ext cx="2570262" cy="2381549"/>
          </a:xfrm>
        </p:spPr>
        <p:txBody>
          <a:bodyPr/>
          <a:lstStyle/>
          <a:p>
            <a:endParaRPr lang="en-US" dirty="0"/>
          </a:p>
        </p:txBody>
      </p:sp>
      <p:sp>
        <p:nvSpPr>
          <p:cNvPr id="12" name="Slide Number Placeholder 7"/>
          <p:cNvSpPr>
            <a:spLocks noGrp="1"/>
          </p:cNvSpPr>
          <p:nvPr>
            <p:ph type="sldNum" sz="quarter" idx="4"/>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
        <p:nvSpPr>
          <p:cNvPr id="13" name="Title Placeholder 1"/>
          <p:cNvSpPr>
            <a:spLocks noGrp="1"/>
          </p:cNvSpPr>
          <p:nvPr>
            <p:ph type="title"/>
          </p:nvPr>
        </p:nvSpPr>
        <p:spPr>
          <a:xfrm>
            <a:off x="457199" y="705204"/>
            <a:ext cx="8241135"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20365371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9" y="1500110"/>
            <a:ext cx="4012006" cy="4898146"/>
          </a:xfrm>
        </p:spPr>
        <p:txBody>
          <a:bodyPr/>
          <a:lstStyle>
            <a:lvl1pPr>
              <a:defRPr>
                <a:solidFill>
                  <a:srgbClr val="53565A"/>
                </a:solidFill>
                <a:latin typeface="Arial"/>
                <a:cs typeface="Arial"/>
              </a:defRPr>
            </a:lvl1pPr>
            <a:lvl2pPr>
              <a:defRPr>
                <a:solidFill>
                  <a:srgbClr val="53565A"/>
                </a:solidFill>
                <a:latin typeface="Arial"/>
                <a:cs typeface="Arial"/>
              </a:defRPr>
            </a:lvl2pPr>
            <a:lvl3pPr>
              <a:defRPr>
                <a:solidFill>
                  <a:srgbClr val="53565A"/>
                </a:solidFill>
                <a:latin typeface="Arial"/>
                <a:cs typeface="Arial"/>
              </a:defRPr>
            </a:lvl3pPr>
          </a:lstStyle>
          <a:p>
            <a:pPr lvl="0"/>
            <a:r>
              <a:rPr lang="en-US" dirty="0"/>
              <a:t>Click to edit Master text styles</a:t>
            </a:r>
          </a:p>
          <a:p>
            <a:pPr lvl="1"/>
            <a:r>
              <a:rPr lang="en-US" dirty="0"/>
              <a:t>Second level</a:t>
            </a:r>
          </a:p>
          <a:p>
            <a:pPr lvl="2"/>
            <a:r>
              <a:rPr lang="en-US" dirty="0"/>
              <a:t>Third level</a:t>
            </a:r>
          </a:p>
          <a:p>
            <a:endParaRPr lang="en-US" dirty="0"/>
          </a:p>
        </p:txBody>
      </p:sp>
      <p:sp>
        <p:nvSpPr>
          <p:cNvPr id="8" name="Content Placeholder 4"/>
          <p:cNvSpPr>
            <a:spLocks noGrp="1"/>
          </p:cNvSpPr>
          <p:nvPr>
            <p:ph idx="11"/>
          </p:nvPr>
        </p:nvSpPr>
        <p:spPr>
          <a:xfrm>
            <a:off x="4698217" y="1500110"/>
            <a:ext cx="4028595" cy="4898146"/>
          </a:xfrm>
        </p:spPr>
        <p:txBody>
          <a:bodyPr/>
          <a:lstStyle>
            <a:lvl1pPr>
              <a:defRPr>
                <a:solidFill>
                  <a:srgbClr val="53565A"/>
                </a:solidFill>
                <a:latin typeface="Arial"/>
                <a:cs typeface="Arial"/>
              </a:defRPr>
            </a:lvl1pPr>
            <a:lvl2pPr>
              <a:defRPr>
                <a:solidFill>
                  <a:srgbClr val="53565A"/>
                </a:solidFill>
                <a:latin typeface="Arial"/>
                <a:cs typeface="Arial"/>
              </a:defRPr>
            </a:lvl2pPr>
            <a:lvl3pPr>
              <a:defRPr>
                <a:solidFill>
                  <a:srgbClr val="53565A"/>
                </a:solidFill>
                <a:latin typeface="Arial"/>
                <a:cs typeface="Arial"/>
              </a:defRPr>
            </a:lvl3pPr>
          </a:lstStyle>
          <a:p>
            <a:pPr lvl="0"/>
            <a:r>
              <a:rPr lang="en-US" dirty="0"/>
              <a:t>Click to edit Master text styles</a:t>
            </a:r>
          </a:p>
          <a:p>
            <a:pPr lvl="1"/>
            <a:r>
              <a:rPr lang="en-US" dirty="0"/>
              <a:t>Second level</a:t>
            </a:r>
          </a:p>
          <a:p>
            <a:pPr lvl="2"/>
            <a:r>
              <a:rPr lang="en-US" dirty="0"/>
              <a:t>Third level</a:t>
            </a:r>
          </a:p>
          <a:p>
            <a:endParaRPr lang="en-US" dirty="0"/>
          </a:p>
        </p:txBody>
      </p:sp>
      <p:sp>
        <p:nvSpPr>
          <p:cNvPr id="12"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3" name="Title Placeholder 1"/>
          <p:cNvSpPr>
            <a:spLocks noGrp="1"/>
          </p:cNvSpPr>
          <p:nvPr>
            <p:ph type="title"/>
          </p:nvPr>
        </p:nvSpPr>
        <p:spPr>
          <a:xfrm>
            <a:off x="457199" y="705204"/>
            <a:ext cx="8269613"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36737240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8" y="1943072"/>
            <a:ext cx="8238320" cy="3765589"/>
          </a:xfrm>
        </p:spPr>
        <p:txBody>
          <a:bodyPr/>
          <a:lstStyle>
            <a:lvl1pPr marL="0" indent="0">
              <a:buNone/>
              <a:defRPr>
                <a:solidFill>
                  <a:srgbClr val="53565A"/>
                </a:solidFill>
              </a:defRPr>
            </a:lvl1pPr>
          </a:lstStyle>
          <a:p>
            <a:pPr lvl="0"/>
            <a:r>
              <a:rPr lang="en-US" dirty="0"/>
              <a:t>Click to edit Master text styles</a:t>
            </a:r>
          </a:p>
          <a:p>
            <a:endParaRPr lang="en-US" dirty="0"/>
          </a:p>
        </p:txBody>
      </p:sp>
      <p:sp>
        <p:nvSpPr>
          <p:cNvPr id="8"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4"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solidFill>
                  <a:schemeClr val="accent1"/>
                </a:solidFill>
              </a:defRPr>
            </a:lvl1pPr>
          </a:lstStyle>
          <a:p>
            <a:r>
              <a:rPr lang="en-US" dirty="0"/>
              <a:t>Title of Slide</a:t>
            </a:r>
          </a:p>
        </p:txBody>
      </p:sp>
      <p:sp>
        <p:nvSpPr>
          <p:cNvPr id="5" name="Text Placeholder 4"/>
          <p:cNvSpPr>
            <a:spLocks noGrp="1"/>
          </p:cNvSpPr>
          <p:nvPr>
            <p:ph type="body" sz="quarter" idx="10" hasCustomPrompt="1"/>
          </p:nvPr>
        </p:nvSpPr>
        <p:spPr>
          <a:xfrm>
            <a:off x="457200" y="1241714"/>
            <a:ext cx="8238318" cy="3505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accent1"/>
                </a:solidFill>
              </a:defRPr>
            </a:lvl1pPr>
          </a:lstStyle>
          <a:p>
            <a:r>
              <a:rPr lang="en-US" sz="1800" dirty="0"/>
              <a:t>Subtitle of Slide</a:t>
            </a:r>
          </a:p>
        </p:txBody>
      </p:sp>
      <p:sp>
        <p:nvSpPr>
          <p:cNvPr id="9" name="Text Placeholder 8"/>
          <p:cNvSpPr>
            <a:spLocks noGrp="1"/>
          </p:cNvSpPr>
          <p:nvPr>
            <p:ph type="body" sz="quarter" idx="11" hasCustomPrompt="1"/>
          </p:nvPr>
        </p:nvSpPr>
        <p:spPr>
          <a:xfrm>
            <a:off x="457198" y="5794654"/>
            <a:ext cx="8238320" cy="370435"/>
          </a:xfrm>
        </p:spPr>
        <p:txBody>
          <a:bodyPr>
            <a:normAutofit/>
          </a:bodyPr>
          <a:lstStyle>
            <a:lvl1pPr marL="0" indent="0">
              <a:buNone/>
              <a:defRPr sz="1300">
                <a:solidFill>
                  <a:srgbClr val="A7A8AA"/>
                </a:solidFill>
              </a:defRPr>
            </a:lvl1pPr>
            <a:lvl2pPr marL="457200" indent="0">
              <a:buNone/>
              <a:defRPr sz="1600">
                <a:latin typeface="Arial"/>
                <a:cs typeface="Arial"/>
              </a:defRPr>
            </a:lvl2pPr>
          </a:lstStyle>
          <a:p>
            <a:pPr lvl="0"/>
            <a:r>
              <a:rPr lang="en-US" dirty="0"/>
              <a:t>Author Name</a:t>
            </a:r>
          </a:p>
        </p:txBody>
      </p:sp>
      <p:sp>
        <p:nvSpPr>
          <p:cNvPr id="18" name="Text Placeholder 17"/>
          <p:cNvSpPr>
            <a:spLocks noGrp="1"/>
          </p:cNvSpPr>
          <p:nvPr>
            <p:ph type="body" sz="quarter" idx="12" hasCustomPrompt="1"/>
          </p:nvPr>
        </p:nvSpPr>
        <p:spPr>
          <a:xfrm>
            <a:off x="457198" y="6165090"/>
            <a:ext cx="8238318" cy="357432"/>
          </a:xfrm>
        </p:spPr>
        <p:txBody>
          <a:bodyPr>
            <a:normAutofit/>
          </a:bodyPr>
          <a:lstStyle>
            <a:lvl1pPr marL="0" indent="0">
              <a:buNone/>
              <a:defRPr sz="1300">
                <a:solidFill>
                  <a:srgbClr val="A7A8AA"/>
                </a:solidFill>
              </a:defRPr>
            </a:lvl1pPr>
          </a:lstStyle>
          <a:p>
            <a:pPr lvl="0"/>
            <a:r>
              <a:rPr lang="en-US" dirty="0"/>
              <a:t>Click to edit text</a:t>
            </a:r>
          </a:p>
        </p:txBody>
      </p:sp>
    </p:spTree>
    <p:extLst>
      <p:ext uri="{BB962C8B-B14F-4D97-AF65-F5344CB8AC3E}">
        <p14:creationId xmlns:p14="http://schemas.microsoft.com/office/powerpoint/2010/main" val="19033512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00110"/>
            <a:ext cx="8238318" cy="4898146"/>
          </a:xfrm>
          <a:prstGeom prst="rect">
            <a:avLst/>
          </a:prstGeom>
        </p:spPr>
        <p:txBody>
          <a:bodyPr/>
          <a:lstStyle>
            <a:lvl1pPr>
              <a:defRPr sz="2000">
                <a:solidFill>
                  <a:srgbClr val="53565A"/>
                </a:solidFill>
                <a:latin typeface="Arial"/>
                <a:cs typeface="Arial"/>
              </a:defRPr>
            </a:lvl1pPr>
            <a:lvl2pPr>
              <a:defRPr sz="1800">
                <a:solidFill>
                  <a:srgbClr val="53565A"/>
                </a:solidFill>
                <a:latin typeface="Arial"/>
                <a:cs typeface="Arial"/>
              </a:defRPr>
            </a:lvl2pPr>
            <a:lvl3pPr>
              <a:defRPr sz="1600">
                <a:solidFill>
                  <a:srgbClr val="53565A"/>
                </a:solidFill>
                <a:latin typeface="Arial"/>
                <a:cs typeface="Aria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6"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9511899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7198" y="5683662"/>
            <a:ext cx="8238320" cy="714593"/>
          </a:xfrm>
          <a:prstGeom prst="rect">
            <a:avLst/>
          </a:prstGeom>
        </p:spPr>
        <p:txBody>
          <a:bodyPr/>
          <a:lstStyle>
            <a:lvl1pPr>
              <a:defRPr sz="1600">
                <a:solidFill>
                  <a:srgbClr val="53565A"/>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p:txBody>
      </p:sp>
      <p:sp>
        <p:nvSpPr>
          <p:cNvPr id="12" name="Picture Placeholder 2"/>
          <p:cNvSpPr>
            <a:spLocks noGrp="1"/>
          </p:cNvSpPr>
          <p:nvPr>
            <p:ph type="pic" idx="1" hasCustomPrompt="1"/>
          </p:nvPr>
        </p:nvSpPr>
        <p:spPr>
          <a:xfrm>
            <a:off x="457198" y="1500110"/>
            <a:ext cx="8238320" cy="3878033"/>
          </a:xfrm>
          <a:prstGeom prst="rect">
            <a:avLst/>
          </a:prstGeom>
        </p:spPr>
        <p:txBody>
          <a:bodyPr>
            <a:normAutofit/>
          </a:bodyPr>
          <a:lstStyle>
            <a:lvl1pPr marL="0" indent="0" algn="ctr">
              <a:buNone/>
              <a:defRPr sz="24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Picture here</a:t>
            </a:r>
          </a:p>
        </p:txBody>
      </p:sp>
      <p:sp>
        <p:nvSpPr>
          <p:cNvPr id="7" name="Slide Number Placeholder 7"/>
          <p:cNvSpPr>
            <a:spLocks noGrp="1"/>
          </p:cNvSpPr>
          <p:nvPr>
            <p:ph type="sldNum" sz="quarter" idx="10"/>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
        <p:nvSpPr>
          <p:cNvPr id="8"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39854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pic>
        <p:nvPicPr>
          <p:cNvPr id="12" name="Picture 11" descr="Illust_Cover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9" y="0"/>
            <a:ext cx="9156940" cy="6885638"/>
          </a:xfrm>
          <a:prstGeom prst="rect">
            <a:avLst/>
          </a:prstGeom>
        </p:spPr>
      </p:pic>
      <p:pic>
        <p:nvPicPr>
          <p:cNvPr id="16" name="Picture 15"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3" name="Subtitle 2"/>
          <p:cNvSpPr>
            <a:spLocks noGrp="1"/>
          </p:cNvSpPr>
          <p:nvPr>
            <p:ph type="subTitle" idx="1" hasCustomPrompt="1"/>
          </p:nvPr>
        </p:nvSpPr>
        <p:spPr>
          <a:xfrm>
            <a:off x="3144069" y="2971286"/>
            <a:ext cx="5596363" cy="971627"/>
          </a:xfrm>
          <a:prstGeom prst="rect">
            <a:avLst/>
          </a:prstGeom>
          <a:ln>
            <a:noFill/>
          </a:ln>
        </p:spPr>
        <p:txBody>
          <a:bodyPr anchor="ctr"/>
          <a:lstStyle>
            <a:lvl1pPr marL="0" indent="0" algn="l">
              <a:lnSpc>
                <a:spcPct val="70000"/>
              </a:lnSpc>
              <a:buNone/>
              <a:defRPr sz="36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Cover Slide Title</a:t>
            </a:r>
          </a:p>
          <a:p>
            <a:r>
              <a:rPr lang="en-US" dirty="0"/>
              <a:t>Second Line If Necessary</a:t>
            </a:r>
          </a:p>
        </p:txBody>
      </p:sp>
      <p:sp>
        <p:nvSpPr>
          <p:cNvPr id="13" name="Title 1"/>
          <p:cNvSpPr txBox="1">
            <a:spLocks/>
          </p:cNvSpPr>
          <p:nvPr userDrawn="1"/>
        </p:nvSpPr>
        <p:spPr>
          <a:xfrm>
            <a:off x="3545967" y="2275315"/>
            <a:ext cx="3912176" cy="443844"/>
          </a:xfrm>
          <a:prstGeom prst="rect">
            <a:avLst/>
          </a:prstGeom>
        </p:spPr>
        <p:txBody>
          <a:bodyPr/>
          <a:lstStyle>
            <a:lvl1pPr algn="l" defTabSz="457200" rtl="0" eaLnBrk="1" latinLnBrk="0" hangingPunct="1">
              <a:lnSpc>
                <a:spcPct val="90000"/>
              </a:lnSpc>
              <a:spcBef>
                <a:spcPct val="0"/>
              </a:spcBef>
              <a:buNone/>
              <a:defRPr sz="2000" kern="1200" baseline="0">
                <a:solidFill>
                  <a:srgbClr val="FF6600"/>
                </a:solidFill>
                <a:latin typeface="Arial"/>
                <a:ea typeface="+mj-ea"/>
                <a:cs typeface="Arial"/>
              </a:defRPr>
            </a:lvl1pPr>
          </a:lstStyle>
          <a:p>
            <a:pPr fontAlgn="auto">
              <a:spcAft>
                <a:spcPts val="0"/>
              </a:spcAft>
            </a:pPr>
            <a:endParaRPr lang="en-US" b="0" dirty="0"/>
          </a:p>
        </p:txBody>
      </p:sp>
      <p:sp>
        <p:nvSpPr>
          <p:cNvPr id="15" name="Picture Placeholder 2"/>
          <p:cNvSpPr>
            <a:spLocks noGrp="1"/>
          </p:cNvSpPr>
          <p:nvPr>
            <p:ph type="pic" idx="11" hasCustomPrompt="1"/>
          </p:nvPr>
        </p:nvSpPr>
        <p:spPr>
          <a:xfrm>
            <a:off x="3526645" y="5539619"/>
            <a:ext cx="5201811" cy="527520"/>
          </a:xfrm>
          <a:prstGeom prst="rect">
            <a:avLst/>
          </a:prstGeom>
        </p:spPr>
        <p:txBody>
          <a:bodyPr/>
          <a:lstStyle>
            <a:lvl1pPr marL="0" indent="0">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Product </a:t>
            </a:r>
            <a:r>
              <a:rPr lang="en-US" dirty="0" err="1"/>
              <a:t>Wordmark</a:t>
            </a:r>
            <a:r>
              <a:rPr lang="en-US" dirty="0"/>
              <a:t> here</a:t>
            </a:r>
          </a:p>
        </p:txBody>
      </p:sp>
      <p:sp>
        <p:nvSpPr>
          <p:cNvPr id="17" name="Text Placeholder 6"/>
          <p:cNvSpPr>
            <a:spLocks noGrp="1"/>
          </p:cNvSpPr>
          <p:nvPr>
            <p:ph type="body" sz="quarter" idx="12" hasCustomPrompt="1"/>
          </p:nvPr>
        </p:nvSpPr>
        <p:spPr>
          <a:xfrm>
            <a:off x="3526645" y="6096001"/>
            <a:ext cx="3913188" cy="278190"/>
          </a:xfrm>
          <a:prstGeom prst="rect">
            <a:avLst/>
          </a:prstGeom>
        </p:spPr>
        <p:txBody>
          <a:bodyPr/>
          <a:lstStyle>
            <a:lvl1pPr marL="0" indent="0">
              <a:buNone/>
              <a:defRPr sz="110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endParaRPr lang="en-US" dirty="0"/>
          </a:p>
        </p:txBody>
      </p:sp>
      <p:sp>
        <p:nvSpPr>
          <p:cNvPr id="18" name="Text Placeholder 4"/>
          <p:cNvSpPr>
            <a:spLocks noGrp="1"/>
          </p:cNvSpPr>
          <p:nvPr>
            <p:ph type="body" sz="quarter" idx="13" hasCustomPrompt="1"/>
          </p:nvPr>
        </p:nvSpPr>
        <p:spPr>
          <a:xfrm>
            <a:off x="3526645" y="6397624"/>
            <a:ext cx="4202212" cy="363613"/>
          </a:xfrm>
          <a:prstGeom prst="rect">
            <a:avLst/>
          </a:prstGeom>
        </p:spPr>
        <p:txBody>
          <a:bodyPr vert="horz"/>
          <a:lstStyle>
            <a:lvl1pPr marL="0" indent="0">
              <a:buNone/>
              <a:defRPr sz="1100">
                <a:solidFill>
                  <a:srgbClr val="53565A"/>
                </a:solidFill>
                <a:latin typeface="Arial"/>
                <a:cs typeface="Arial"/>
              </a:defRPr>
            </a:lvl1pPr>
          </a:lstStyle>
          <a:p>
            <a:pPr lvl="0"/>
            <a:r>
              <a:rPr lang="en-US" dirty="0"/>
              <a:t>Date XX_XX_XX</a:t>
            </a:r>
          </a:p>
        </p:txBody>
      </p:sp>
      <p:pic>
        <p:nvPicPr>
          <p:cNvPr id="10" name="Picture 2" descr="X:\elsevier\rachel\campus\WORDMARK\ELSPublishingCampus_WMK_151_RGB.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0443" y="2259549"/>
            <a:ext cx="2941400" cy="2468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X:\elsevier\rachel\campus\WORDMARK\PublishingConnect_WMK_151_RGB.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658594" y="2267238"/>
            <a:ext cx="2096980" cy="24683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6520543" y="2177157"/>
            <a:ext cx="0" cy="36957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483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r>
              <a:rPr lang="en-US">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05143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99014" name="Rectangle 1030"/>
          <p:cNvSpPr>
            <a:spLocks noGrp="1" noChangeArrowheads="1"/>
          </p:cNvSpPr>
          <p:nvPr>
            <p:ph type="ctrTitle"/>
          </p:nvPr>
        </p:nvSpPr>
        <p:spPr>
          <a:xfrm>
            <a:off x="685800" y="1524000"/>
            <a:ext cx="7772400" cy="990600"/>
          </a:xfrm>
          <a:effectLst/>
        </p:spPr>
        <p:txBody>
          <a:bodyPr/>
          <a:lstStyle>
            <a:lvl1pPr algn="ctr">
              <a:defRPr sz="4600">
                <a:latin typeface="Calibri" pitchFamily="34" charset="0"/>
              </a:defRPr>
            </a:lvl1pPr>
          </a:lstStyle>
          <a:p>
            <a:r>
              <a:rPr lang="en-US"/>
              <a:t>Click to edit Master title style</a:t>
            </a:r>
            <a:endParaRPr lang="en-GB" dirty="0"/>
          </a:p>
        </p:txBody>
      </p:sp>
      <p:sp>
        <p:nvSpPr>
          <p:cNvPr id="299015" name="Rectangle 1031"/>
          <p:cNvSpPr>
            <a:spLocks noGrp="1" noChangeArrowheads="1"/>
          </p:cNvSpPr>
          <p:nvPr>
            <p:ph type="subTitle" idx="1"/>
          </p:nvPr>
        </p:nvSpPr>
        <p:spPr>
          <a:xfrm>
            <a:off x="1371600" y="2438400"/>
            <a:ext cx="6400800" cy="685800"/>
          </a:xfrm>
          <a:effectLst/>
        </p:spPr>
        <p:txBody>
          <a:bodyPr/>
          <a:lstStyle>
            <a:lvl1pPr marL="0" indent="0" algn="ctr">
              <a:buFont typeface="Wingdings" pitchFamily="2" charset="2"/>
              <a:buNone/>
              <a:defRPr b="0">
                <a:solidFill>
                  <a:schemeClr val="bg1"/>
                </a:solidFill>
                <a:latin typeface="Calibri" pitchFamily="34" charset="0"/>
              </a:defRPr>
            </a:lvl1pPr>
          </a:lstStyle>
          <a:p>
            <a:r>
              <a:rPr lang="en-US"/>
              <a:t>Click to edit Master subtitle style</a:t>
            </a:r>
            <a:endParaRPr lang="en-GB"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Slide 5">
    <p:spTree>
      <p:nvGrpSpPr>
        <p:cNvPr id="1" name=""/>
        <p:cNvGrpSpPr/>
        <p:nvPr/>
      </p:nvGrpSpPr>
      <p:grpSpPr>
        <a:xfrm>
          <a:off x="0" y="0"/>
          <a:ext cx="0" cy="0"/>
          <a:chOff x="0" y="0"/>
          <a:chExt cx="0" cy="0"/>
        </a:xfrm>
      </p:grpSpPr>
      <p:pic>
        <p:nvPicPr>
          <p:cNvPr id="4" name="Picture 3" descr="Illust_Cover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9" y="0"/>
            <a:ext cx="9156940" cy="6885638"/>
          </a:xfrm>
          <a:prstGeom prst="rect">
            <a:avLst/>
          </a:prstGeom>
        </p:spPr>
      </p:pic>
      <p:sp>
        <p:nvSpPr>
          <p:cNvPr id="3" name="Subtitle 2"/>
          <p:cNvSpPr>
            <a:spLocks noGrp="1"/>
          </p:cNvSpPr>
          <p:nvPr>
            <p:ph type="subTitle" idx="1" hasCustomPrompt="1"/>
          </p:nvPr>
        </p:nvSpPr>
        <p:spPr>
          <a:xfrm>
            <a:off x="3149208" y="2882348"/>
            <a:ext cx="5485393" cy="827935"/>
          </a:xfrm>
          <a:prstGeom prst="rect">
            <a:avLst/>
          </a:prstGeom>
          <a:ln>
            <a:noFill/>
          </a:ln>
        </p:spPr>
        <p:txBody>
          <a:bodyPr anchor="ctr"/>
          <a:lstStyle>
            <a:lvl1pPr marL="0" indent="0" algn="l">
              <a:lnSpc>
                <a:spcPct val="60000"/>
              </a:lnSpc>
              <a:buNone/>
              <a:defRPr sz="36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Cover Slide Title</a:t>
            </a:r>
          </a:p>
          <a:p>
            <a:r>
              <a:rPr lang="en-US" dirty="0"/>
              <a:t>Second Line If Necessary</a:t>
            </a:r>
          </a:p>
        </p:txBody>
      </p:sp>
      <p:pic>
        <p:nvPicPr>
          <p:cNvPr id="12" name="Picture 11"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6" name="Text Placeholder 5"/>
          <p:cNvSpPr>
            <a:spLocks noGrp="1"/>
          </p:cNvSpPr>
          <p:nvPr>
            <p:ph type="body" sz="quarter" idx="11" hasCustomPrompt="1"/>
          </p:nvPr>
        </p:nvSpPr>
        <p:spPr>
          <a:xfrm>
            <a:off x="3149208" y="3740100"/>
            <a:ext cx="5472113" cy="374700"/>
          </a:xfrm>
          <a:prstGeom prst="rect">
            <a:avLst/>
          </a:prstGeom>
        </p:spPr>
        <p:txBody>
          <a:bodyPr vert="horz"/>
          <a:lstStyle>
            <a:lvl1pPr marL="0" indent="0">
              <a:buNone/>
              <a:defRPr sz="1800">
                <a:solidFill>
                  <a:srgbClr val="FFFFFF"/>
                </a:solidFill>
              </a:defRPr>
            </a:lvl1pPr>
          </a:lstStyle>
          <a:p>
            <a:pPr lvl="0"/>
            <a:r>
              <a:rPr lang="en-US" dirty="0"/>
              <a:t>Subtitle of Presentation</a:t>
            </a:r>
          </a:p>
        </p:txBody>
      </p:sp>
      <p:sp>
        <p:nvSpPr>
          <p:cNvPr id="11" name="Text Placeholder 6"/>
          <p:cNvSpPr>
            <a:spLocks noGrp="1"/>
          </p:cNvSpPr>
          <p:nvPr>
            <p:ph type="body" sz="quarter" idx="10" hasCustomPrompt="1"/>
          </p:nvPr>
        </p:nvSpPr>
        <p:spPr>
          <a:xfrm>
            <a:off x="3516539" y="6096001"/>
            <a:ext cx="3913188" cy="290286"/>
          </a:xfrm>
          <a:prstGeom prst="rect">
            <a:avLst/>
          </a:prstGeom>
        </p:spPr>
        <p:txBody>
          <a:bodyPr/>
          <a:lstStyle>
            <a:lvl1pPr marL="0" indent="0">
              <a:buNone/>
              <a:defRPr sz="110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endParaRPr lang="en-US" dirty="0"/>
          </a:p>
        </p:txBody>
      </p:sp>
      <p:sp>
        <p:nvSpPr>
          <p:cNvPr id="13" name="Text Placeholder 4"/>
          <p:cNvSpPr>
            <a:spLocks noGrp="1"/>
          </p:cNvSpPr>
          <p:nvPr>
            <p:ph type="body" sz="quarter" idx="12" hasCustomPrompt="1"/>
          </p:nvPr>
        </p:nvSpPr>
        <p:spPr>
          <a:xfrm>
            <a:off x="3516539" y="6397625"/>
            <a:ext cx="3913188" cy="266700"/>
          </a:xfrm>
          <a:prstGeom prst="rect">
            <a:avLst/>
          </a:prstGeom>
        </p:spPr>
        <p:txBody>
          <a:bodyPr vert="horz"/>
          <a:lstStyle>
            <a:lvl1pPr marL="0" indent="0">
              <a:buNone/>
              <a:defRPr sz="1100">
                <a:solidFill>
                  <a:srgbClr val="53565A"/>
                </a:solidFill>
                <a:latin typeface="Arial"/>
                <a:cs typeface="Arial"/>
              </a:defRPr>
            </a:lvl1pPr>
          </a:lstStyle>
          <a:p>
            <a:pPr lvl="0"/>
            <a:r>
              <a:rPr lang="en-US" dirty="0"/>
              <a:t>Date XX_XX_XX</a:t>
            </a:r>
          </a:p>
        </p:txBody>
      </p:sp>
    </p:spTree>
    <p:extLst>
      <p:ext uri="{BB962C8B-B14F-4D97-AF65-F5344CB8AC3E}">
        <p14:creationId xmlns:p14="http://schemas.microsoft.com/office/powerpoint/2010/main" val="2333878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r>
              <a:rPr lang="en-US">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051436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sz="3200">
                <a:latin typeface="Calibri" pitchFamily="34" charset="0"/>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sz="3200">
                <a:latin typeface="Calibri" pitchFamily="34" charset="0"/>
              </a:defRPr>
            </a:lvl1pPr>
          </a:lstStyle>
          <a:p>
            <a:r>
              <a:rPr lang="en-US"/>
              <a:t>Click to edit Master title style</a:t>
            </a:r>
            <a:endParaRPr lang="en-GB" dirty="0"/>
          </a:p>
        </p:txBody>
      </p:sp>
      <p:sp>
        <p:nvSpPr>
          <p:cNvPr id="3"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8" y="1943072"/>
            <a:ext cx="8238320" cy="3765589"/>
          </a:xfrm>
        </p:spPr>
        <p:txBody>
          <a:bodyPr/>
          <a:lstStyle>
            <a:lvl1pPr marL="0" indent="0">
              <a:buNone/>
              <a:defRPr>
                <a:solidFill>
                  <a:srgbClr val="53565A"/>
                </a:solidFill>
              </a:defRPr>
            </a:lvl1pPr>
          </a:lstStyle>
          <a:p>
            <a:pPr lvl="0"/>
            <a:r>
              <a:rPr lang="en-US" dirty="0"/>
              <a:t>Click to edit Master text styles</a:t>
            </a:r>
          </a:p>
          <a:p>
            <a:endParaRPr lang="en-US" dirty="0"/>
          </a:p>
        </p:txBody>
      </p:sp>
      <p:sp>
        <p:nvSpPr>
          <p:cNvPr id="8"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4"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solidFill>
                  <a:schemeClr val="accent1"/>
                </a:solidFill>
              </a:defRPr>
            </a:lvl1pPr>
          </a:lstStyle>
          <a:p>
            <a:r>
              <a:rPr lang="en-US" dirty="0"/>
              <a:t>Title of Slide</a:t>
            </a:r>
          </a:p>
        </p:txBody>
      </p:sp>
      <p:sp>
        <p:nvSpPr>
          <p:cNvPr id="5" name="Text Placeholder 4"/>
          <p:cNvSpPr>
            <a:spLocks noGrp="1"/>
          </p:cNvSpPr>
          <p:nvPr>
            <p:ph type="body" sz="quarter" idx="10" hasCustomPrompt="1"/>
          </p:nvPr>
        </p:nvSpPr>
        <p:spPr>
          <a:xfrm>
            <a:off x="457200" y="1241714"/>
            <a:ext cx="8238318" cy="3505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accent1"/>
                </a:solidFill>
              </a:defRPr>
            </a:lvl1pPr>
          </a:lstStyle>
          <a:p>
            <a:r>
              <a:rPr lang="en-US" sz="1800" dirty="0"/>
              <a:t>Subtitle of Slide</a:t>
            </a:r>
          </a:p>
        </p:txBody>
      </p:sp>
      <p:sp>
        <p:nvSpPr>
          <p:cNvPr id="9" name="Text Placeholder 8"/>
          <p:cNvSpPr>
            <a:spLocks noGrp="1"/>
          </p:cNvSpPr>
          <p:nvPr>
            <p:ph type="body" sz="quarter" idx="11" hasCustomPrompt="1"/>
          </p:nvPr>
        </p:nvSpPr>
        <p:spPr>
          <a:xfrm>
            <a:off x="457198" y="5794654"/>
            <a:ext cx="8238320" cy="370435"/>
          </a:xfrm>
        </p:spPr>
        <p:txBody>
          <a:bodyPr>
            <a:normAutofit/>
          </a:bodyPr>
          <a:lstStyle>
            <a:lvl1pPr marL="0" indent="0">
              <a:buNone/>
              <a:defRPr sz="1300">
                <a:solidFill>
                  <a:srgbClr val="A7A8AA"/>
                </a:solidFill>
              </a:defRPr>
            </a:lvl1pPr>
            <a:lvl2pPr marL="457200" indent="0">
              <a:buNone/>
              <a:defRPr sz="1600">
                <a:latin typeface="Arial"/>
                <a:cs typeface="Arial"/>
              </a:defRPr>
            </a:lvl2pPr>
          </a:lstStyle>
          <a:p>
            <a:pPr lvl="0"/>
            <a:r>
              <a:rPr lang="en-US" dirty="0"/>
              <a:t>Author Name</a:t>
            </a:r>
          </a:p>
        </p:txBody>
      </p:sp>
      <p:sp>
        <p:nvSpPr>
          <p:cNvPr id="18" name="Text Placeholder 17"/>
          <p:cNvSpPr>
            <a:spLocks noGrp="1"/>
          </p:cNvSpPr>
          <p:nvPr>
            <p:ph type="body" sz="quarter" idx="12" hasCustomPrompt="1"/>
          </p:nvPr>
        </p:nvSpPr>
        <p:spPr>
          <a:xfrm>
            <a:off x="457198" y="6165090"/>
            <a:ext cx="8238318" cy="357432"/>
          </a:xfrm>
        </p:spPr>
        <p:txBody>
          <a:bodyPr>
            <a:normAutofit/>
          </a:bodyPr>
          <a:lstStyle>
            <a:lvl1pPr marL="0" indent="0">
              <a:buNone/>
              <a:defRPr sz="1300">
                <a:solidFill>
                  <a:srgbClr val="A7A8AA"/>
                </a:solidFill>
              </a:defRPr>
            </a:lvl1pPr>
          </a:lstStyle>
          <a:p>
            <a:pPr lvl="0"/>
            <a:r>
              <a:rPr lang="en-US" dirty="0"/>
              <a:t>Click to edit text</a:t>
            </a:r>
          </a:p>
        </p:txBody>
      </p:sp>
    </p:spTree>
    <p:extLst>
      <p:ext uri="{BB962C8B-B14F-4D97-AF65-F5344CB8AC3E}">
        <p14:creationId xmlns:p14="http://schemas.microsoft.com/office/powerpoint/2010/main" val="8846936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Content Placeholder 1"/>
          <p:cNvSpPr>
            <a:spLocks noGrp="1"/>
          </p:cNvSpPr>
          <p:nvPr>
            <p:ph idx="1"/>
          </p:nvPr>
        </p:nvSpPr>
        <p:spPr>
          <a:xfrm>
            <a:off x="458851" y="3688074"/>
            <a:ext cx="2570262" cy="2381549"/>
          </a:xfrm>
        </p:spPr>
        <p:txBody>
          <a:bodyPr/>
          <a:lstStyle/>
          <a:p>
            <a:endParaRPr lang="en-US" dirty="0"/>
          </a:p>
        </p:txBody>
      </p:sp>
      <p:sp>
        <p:nvSpPr>
          <p:cNvPr id="17" name="Picture Placeholder 4"/>
          <p:cNvSpPr>
            <a:spLocks noGrp="1"/>
          </p:cNvSpPr>
          <p:nvPr>
            <p:ph type="pic" sz="quarter" idx="11"/>
          </p:nvPr>
        </p:nvSpPr>
        <p:spPr>
          <a:xfrm>
            <a:off x="458851" y="1500110"/>
            <a:ext cx="2570260" cy="2041724"/>
          </a:xfrm>
        </p:spPr>
      </p:sp>
      <p:sp>
        <p:nvSpPr>
          <p:cNvPr id="18" name="Picture Placeholder 5"/>
          <p:cNvSpPr>
            <a:spLocks noGrp="1"/>
          </p:cNvSpPr>
          <p:nvPr>
            <p:ph type="pic" sz="quarter" idx="12"/>
          </p:nvPr>
        </p:nvSpPr>
        <p:spPr>
          <a:xfrm>
            <a:off x="3248072" y="1500110"/>
            <a:ext cx="2645627" cy="2041724"/>
          </a:xfrm>
        </p:spPr>
      </p:sp>
      <p:sp>
        <p:nvSpPr>
          <p:cNvPr id="19" name="Picture Placeholder 6"/>
          <p:cNvSpPr>
            <a:spLocks noGrp="1"/>
          </p:cNvSpPr>
          <p:nvPr>
            <p:ph type="pic" sz="quarter" idx="13"/>
          </p:nvPr>
        </p:nvSpPr>
        <p:spPr>
          <a:xfrm>
            <a:off x="6128074" y="1500109"/>
            <a:ext cx="2570260" cy="2041724"/>
          </a:xfrm>
        </p:spPr>
      </p:sp>
      <p:sp>
        <p:nvSpPr>
          <p:cNvPr id="20" name="Content Placeholder 7"/>
          <p:cNvSpPr>
            <a:spLocks noGrp="1"/>
          </p:cNvSpPr>
          <p:nvPr>
            <p:ph idx="14"/>
          </p:nvPr>
        </p:nvSpPr>
        <p:spPr>
          <a:xfrm>
            <a:off x="3265312" y="3688074"/>
            <a:ext cx="2628388" cy="2381549"/>
          </a:xfrm>
        </p:spPr>
        <p:txBody>
          <a:bodyPr/>
          <a:lstStyle/>
          <a:p>
            <a:endParaRPr lang="en-US" dirty="0"/>
          </a:p>
        </p:txBody>
      </p:sp>
      <p:sp>
        <p:nvSpPr>
          <p:cNvPr id="21" name="Content Placeholder 8"/>
          <p:cNvSpPr>
            <a:spLocks noGrp="1"/>
          </p:cNvSpPr>
          <p:nvPr>
            <p:ph idx="15"/>
          </p:nvPr>
        </p:nvSpPr>
        <p:spPr>
          <a:xfrm>
            <a:off x="6128074" y="3688074"/>
            <a:ext cx="2570262" cy="2381549"/>
          </a:xfrm>
        </p:spPr>
        <p:txBody>
          <a:bodyPr/>
          <a:lstStyle/>
          <a:p>
            <a:endParaRPr lang="en-US" dirty="0"/>
          </a:p>
        </p:txBody>
      </p:sp>
      <p:sp>
        <p:nvSpPr>
          <p:cNvPr id="12" name="Slide Number Placeholder 7"/>
          <p:cNvSpPr>
            <a:spLocks noGrp="1"/>
          </p:cNvSpPr>
          <p:nvPr>
            <p:ph type="sldNum" sz="quarter" idx="4"/>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
        <p:nvSpPr>
          <p:cNvPr id="13" name="Title Placeholder 1"/>
          <p:cNvSpPr>
            <a:spLocks noGrp="1"/>
          </p:cNvSpPr>
          <p:nvPr>
            <p:ph type="title"/>
          </p:nvPr>
        </p:nvSpPr>
        <p:spPr>
          <a:xfrm>
            <a:off x="457199" y="705204"/>
            <a:ext cx="8241135"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33267703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9" y="1500110"/>
            <a:ext cx="4012006" cy="4898146"/>
          </a:xfrm>
        </p:spPr>
        <p:txBody>
          <a:bodyPr/>
          <a:lstStyle>
            <a:lvl1pPr>
              <a:defRPr>
                <a:solidFill>
                  <a:srgbClr val="53565A"/>
                </a:solidFill>
                <a:latin typeface="Arial"/>
                <a:cs typeface="Arial"/>
              </a:defRPr>
            </a:lvl1pPr>
            <a:lvl2pPr>
              <a:defRPr>
                <a:solidFill>
                  <a:srgbClr val="53565A"/>
                </a:solidFill>
                <a:latin typeface="Arial"/>
                <a:cs typeface="Arial"/>
              </a:defRPr>
            </a:lvl2pPr>
            <a:lvl3pPr>
              <a:defRPr>
                <a:solidFill>
                  <a:srgbClr val="53565A"/>
                </a:solidFill>
                <a:latin typeface="Arial"/>
                <a:cs typeface="Arial"/>
              </a:defRPr>
            </a:lvl3pPr>
          </a:lstStyle>
          <a:p>
            <a:pPr lvl="0"/>
            <a:r>
              <a:rPr lang="en-US" dirty="0"/>
              <a:t>Click to edit Master text styles</a:t>
            </a:r>
          </a:p>
          <a:p>
            <a:pPr lvl="1"/>
            <a:r>
              <a:rPr lang="en-US" dirty="0"/>
              <a:t>Second level</a:t>
            </a:r>
          </a:p>
          <a:p>
            <a:pPr lvl="2"/>
            <a:r>
              <a:rPr lang="en-US" dirty="0"/>
              <a:t>Third level</a:t>
            </a:r>
          </a:p>
          <a:p>
            <a:endParaRPr lang="en-US" dirty="0"/>
          </a:p>
        </p:txBody>
      </p:sp>
      <p:sp>
        <p:nvSpPr>
          <p:cNvPr id="8" name="Content Placeholder 4"/>
          <p:cNvSpPr>
            <a:spLocks noGrp="1"/>
          </p:cNvSpPr>
          <p:nvPr>
            <p:ph idx="11"/>
          </p:nvPr>
        </p:nvSpPr>
        <p:spPr>
          <a:xfrm>
            <a:off x="4698217" y="1500110"/>
            <a:ext cx="4028595" cy="4898146"/>
          </a:xfrm>
        </p:spPr>
        <p:txBody>
          <a:bodyPr/>
          <a:lstStyle>
            <a:lvl1pPr>
              <a:defRPr>
                <a:solidFill>
                  <a:srgbClr val="53565A"/>
                </a:solidFill>
                <a:latin typeface="Arial"/>
                <a:cs typeface="Arial"/>
              </a:defRPr>
            </a:lvl1pPr>
            <a:lvl2pPr>
              <a:defRPr>
                <a:solidFill>
                  <a:srgbClr val="53565A"/>
                </a:solidFill>
                <a:latin typeface="Arial"/>
                <a:cs typeface="Arial"/>
              </a:defRPr>
            </a:lvl2pPr>
            <a:lvl3pPr>
              <a:defRPr>
                <a:solidFill>
                  <a:srgbClr val="53565A"/>
                </a:solidFill>
                <a:latin typeface="Arial"/>
                <a:cs typeface="Arial"/>
              </a:defRPr>
            </a:lvl3pPr>
          </a:lstStyle>
          <a:p>
            <a:pPr lvl="0"/>
            <a:r>
              <a:rPr lang="en-US" dirty="0"/>
              <a:t>Click to edit Master text styles</a:t>
            </a:r>
          </a:p>
          <a:p>
            <a:pPr lvl="1"/>
            <a:r>
              <a:rPr lang="en-US" dirty="0"/>
              <a:t>Second level</a:t>
            </a:r>
          </a:p>
          <a:p>
            <a:pPr lvl="2"/>
            <a:r>
              <a:rPr lang="en-US" dirty="0"/>
              <a:t>Third level</a:t>
            </a:r>
          </a:p>
          <a:p>
            <a:endParaRPr lang="en-US" dirty="0"/>
          </a:p>
        </p:txBody>
      </p:sp>
      <p:sp>
        <p:nvSpPr>
          <p:cNvPr id="12"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3" name="Title Placeholder 1"/>
          <p:cNvSpPr>
            <a:spLocks noGrp="1"/>
          </p:cNvSpPr>
          <p:nvPr>
            <p:ph type="title"/>
          </p:nvPr>
        </p:nvSpPr>
        <p:spPr>
          <a:xfrm>
            <a:off x="457199" y="705204"/>
            <a:ext cx="8269613"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10877616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8" y="1943072"/>
            <a:ext cx="8238320" cy="3765589"/>
          </a:xfrm>
        </p:spPr>
        <p:txBody>
          <a:bodyPr/>
          <a:lstStyle>
            <a:lvl1pPr marL="0" indent="0">
              <a:buNone/>
              <a:defRPr>
                <a:solidFill>
                  <a:srgbClr val="53565A"/>
                </a:solidFill>
              </a:defRPr>
            </a:lvl1pPr>
          </a:lstStyle>
          <a:p>
            <a:pPr lvl="0"/>
            <a:r>
              <a:rPr lang="en-US" dirty="0"/>
              <a:t>Click to edit Master text styles</a:t>
            </a:r>
          </a:p>
          <a:p>
            <a:endParaRPr lang="en-US" dirty="0"/>
          </a:p>
        </p:txBody>
      </p:sp>
      <p:sp>
        <p:nvSpPr>
          <p:cNvPr id="8"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4"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solidFill>
                  <a:schemeClr val="accent1"/>
                </a:solidFill>
              </a:defRPr>
            </a:lvl1pPr>
          </a:lstStyle>
          <a:p>
            <a:r>
              <a:rPr lang="en-US" dirty="0"/>
              <a:t>Title of Slide</a:t>
            </a:r>
          </a:p>
        </p:txBody>
      </p:sp>
      <p:sp>
        <p:nvSpPr>
          <p:cNvPr id="5" name="Text Placeholder 4"/>
          <p:cNvSpPr>
            <a:spLocks noGrp="1"/>
          </p:cNvSpPr>
          <p:nvPr>
            <p:ph type="body" sz="quarter" idx="10" hasCustomPrompt="1"/>
          </p:nvPr>
        </p:nvSpPr>
        <p:spPr>
          <a:xfrm>
            <a:off x="457200" y="1241714"/>
            <a:ext cx="8238318" cy="3505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accent1"/>
                </a:solidFill>
              </a:defRPr>
            </a:lvl1pPr>
          </a:lstStyle>
          <a:p>
            <a:r>
              <a:rPr lang="en-US" sz="1800" dirty="0"/>
              <a:t>Subtitle of Slide</a:t>
            </a:r>
          </a:p>
        </p:txBody>
      </p:sp>
      <p:sp>
        <p:nvSpPr>
          <p:cNvPr id="9" name="Text Placeholder 8"/>
          <p:cNvSpPr>
            <a:spLocks noGrp="1"/>
          </p:cNvSpPr>
          <p:nvPr>
            <p:ph type="body" sz="quarter" idx="11" hasCustomPrompt="1"/>
          </p:nvPr>
        </p:nvSpPr>
        <p:spPr>
          <a:xfrm>
            <a:off x="457198" y="5794654"/>
            <a:ext cx="8238320" cy="370435"/>
          </a:xfrm>
        </p:spPr>
        <p:txBody>
          <a:bodyPr>
            <a:normAutofit/>
          </a:bodyPr>
          <a:lstStyle>
            <a:lvl1pPr marL="0" indent="0">
              <a:buNone/>
              <a:defRPr sz="1300">
                <a:solidFill>
                  <a:srgbClr val="A7A8AA"/>
                </a:solidFill>
              </a:defRPr>
            </a:lvl1pPr>
            <a:lvl2pPr marL="457200" indent="0">
              <a:buNone/>
              <a:defRPr sz="1600">
                <a:latin typeface="Arial"/>
                <a:cs typeface="Arial"/>
              </a:defRPr>
            </a:lvl2pPr>
          </a:lstStyle>
          <a:p>
            <a:pPr lvl="0"/>
            <a:r>
              <a:rPr lang="en-US" dirty="0"/>
              <a:t>Author Name</a:t>
            </a:r>
          </a:p>
        </p:txBody>
      </p:sp>
      <p:sp>
        <p:nvSpPr>
          <p:cNvPr id="18" name="Text Placeholder 17"/>
          <p:cNvSpPr>
            <a:spLocks noGrp="1"/>
          </p:cNvSpPr>
          <p:nvPr>
            <p:ph type="body" sz="quarter" idx="12" hasCustomPrompt="1"/>
          </p:nvPr>
        </p:nvSpPr>
        <p:spPr>
          <a:xfrm>
            <a:off x="457198" y="6165090"/>
            <a:ext cx="8238318" cy="357432"/>
          </a:xfrm>
        </p:spPr>
        <p:txBody>
          <a:bodyPr>
            <a:normAutofit/>
          </a:bodyPr>
          <a:lstStyle>
            <a:lvl1pPr marL="0" indent="0">
              <a:buNone/>
              <a:defRPr sz="1300">
                <a:solidFill>
                  <a:srgbClr val="A7A8AA"/>
                </a:solidFill>
              </a:defRPr>
            </a:lvl1pPr>
          </a:lstStyle>
          <a:p>
            <a:pPr lvl="0"/>
            <a:r>
              <a:rPr lang="en-US" dirty="0"/>
              <a:t>©</a:t>
            </a:r>
          </a:p>
        </p:txBody>
      </p:sp>
    </p:spTree>
    <p:extLst>
      <p:ext uri="{BB962C8B-B14F-4D97-AF65-F5344CB8AC3E}">
        <p14:creationId xmlns:p14="http://schemas.microsoft.com/office/powerpoint/2010/main" val="3258652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00110"/>
            <a:ext cx="8238318" cy="4898146"/>
          </a:xfrm>
          <a:prstGeom prst="rect">
            <a:avLst/>
          </a:prstGeom>
        </p:spPr>
        <p:txBody>
          <a:bodyPr/>
          <a:lstStyle>
            <a:lvl1pPr>
              <a:defRPr sz="2000">
                <a:solidFill>
                  <a:srgbClr val="53565A"/>
                </a:solidFill>
                <a:latin typeface="Arial"/>
                <a:cs typeface="Arial"/>
              </a:defRPr>
            </a:lvl1pPr>
            <a:lvl2pPr>
              <a:defRPr sz="1800">
                <a:solidFill>
                  <a:srgbClr val="53565A"/>
                </a:solidFill>
                <a:latin typeface="Arial"/>
                <a:cs typeface="Arial"/>
              </a:defRPr>
            </a:lvl2pPr>
            <a:lvl3pPr>
              <a:defRPr sz="1600">
                <a:solidFill>
                  <a:srgbClr val="53565A"/>
                </a:solidFill>
                <a:latin typeface="Arial"/>
                <a:cs typeface="Aria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6"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8417966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r>
              <a:rPr lang="en-US">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898802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00110"/>
            <a:ext cx="8238318" cy="4898146"/>
          </a:xfrm>
          <a:prstGeom prst="rect">
            <a:avLst/>
          </a:prstGeom>
        </p:spPr>
        <p:txBody>
          <a:bodyPr/>
          <a:lstStyle>
            <a:lvl1pPr>
              <a:defRPr sz="2000">
                <a:solidFill>
                  <a:srgbClr val="53565A"/>
                </a:solidFill>
                <a:latin typeface="Arial"/>
                <a:cs typeface="Arial"/>
              </a:defRPr>
            </a:lvl1pPr>
            <a:lvl2pPr>
              <a:defRPr sz="1800">
                <a:solidFill>
                  <a:srgbClr val="53565A"/>
                </a:solidFill>
                <a:latin typeface="Arial"/>
                <a:cs typeface="Arial"/>
              </a:defRPr>
            </a:lvl2pPr>
            <a:lvl3pPr>
              <a:defRPr sz="1600">
                <a:solidFill>
                  <a:srgbClr val="53565A"/>
                </a:solidFill>
                <a:latin typeface="Arial"/>
                <a:cs typeface="Aria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6"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38525162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7198" y="5683662"/>
            <a:ext cx="8238320" cy="714593"/>
          </a:xfrm>
          <a:prstGeom prst="rect">
            <a:avLst/>
          </a:prstGeom>
        </p:spPr>
        <p:txBody>
          <a:bodyPr/>
          <a:lstStyle>
            <a:lvl1pPr>
              <a:defRPr sz="1600">
                <a:solidFill>
                  <a:srgbClr val="53565A"/>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p:txBody>
      </p:sp>
      <p:sp>
        <p:nvSpPr>
          <p:cNvPr id="12" name="Picture Placeholder 2"/>
          <p:cNvSpPr>
            <a:spLocks noGrp="1"/>
          </p:cNvSpPr>
          <p:nvPr>
            <p:ph type="pic" idx="1" hasCustomPrompt="1"/>
          </p:nvPr>
        </p:nvSpPr>
        <p:spPr>
          <a:xfrm>
            <a:off x="457198" y="1500110"/>
            <a:ext cx="8238320" cy="3878033"/>
          </a:xfrm>
          <a:prstGeom prst="rect">
            <a:avLst/>
          </a:prstGeom>
        </p:spPr>
        <p:txBody>
          <a:bodyPr>
            <a:normAutofit/>
          </a:bodyPr>
          <a:lstStyle>
            <a:lvl1pPr marL="0" indent="0" algn="ctr">
              <a:buNone/>
              <a:defRPr sz="24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Picture here</a:t>
            </a:r>
          </a:p>
        </p:txBody>
      </p:sp>
      <p:sp>
        <p:nvSpPr>
          <p:cNvPr id="7" name="Slide Number Placeholder 7"/>
          <p:cNvSpPr>
            <a:spLocks noGrp="1"/>
          </p:cNvSpPr>
          <p:nvPr>
            <p:ph type="sldNum" sz="quarter" idx="10"/>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
        <p:nvSpPr>
          <p:cNvPr id="8"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18332334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pic>
        <p:nvPicPr>
          <p:cNvPr id="12" name="Picture 11" descr="Illust_Cover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9" y="0"/>
            <a:ext cx="9156940" cy="6885638"/>
          </a:xfrm>
          <a:prstGeom prst="rect">
            <a:avLst/>
          </a:prstGeom>
        </p:spPr>
      </p:pic>
      <p:pic>
        <p:nvPicPr>
          <p:cNvPr id="16" name="Picture 15"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3" name="Subtitle 2"/>
          <p:cNvSpPr>
            <a:spLocks noGrp="1"/>
          </p:cNvSpPr>
          <p:nvPr>
            <p:ph type="subTitle" idx="1" hasCustomPrompt="1"/>
          </p:nvPr>
        </p:nvSpPr>
        <p:spPr>
          <a:xfrm>
            <a:off x="3144069" y="2971286"/>
            <a:ext cx="5596363" cy="971627"/>
          </a:xfrm>
          <a:prstGeom prst="rect">
            <a:avLst/>
          </a:prstGeom>
          <a:ln>
            <a:noFill/>
          </a:ln>
        </p:spPr>
        <p:txBody>
          <a:bodyPr anchor="ctr"/>
          <a:lstStyle>
            <a:lvl1pPr marL="0" indent="0" algn="l">
              <a:lnSpc>
                <a:spcPct val="70000"/>
              </a:lnSpc>
              <a:buNone/>
              <a:defRPr sz="36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Cover Slide Title</a:t>
            </a:r>
          </a:p>
          <a:p>
            <a:r>
              <a:rPr lang="en-US" dirty="0"/>
              <a:t>Second Line If Necessary</a:t>
            </a:r>
          </a:p>
        </p:txBody>
      </p:sp>
      <p:sp>
        <p:nvSpPr>
          <p:cNvPr id="13" name="Title 1"/>
          <p:cNvSpPr txBox="1">
            <a:spLocks/>
          </p:cNvSpPr>
          <p:nvPr userDrawn="1"/>
        </p:nvSpPr>
        <p:spPr>
          <a:xfrm>
            <a:off x="3545967" y="2275315"/>
            <a:ext cx="3912176" cy="443844"/>
          </a:xfrm>
          <a:prstGeom prst="rect">
            <a:avLst/>
          </a:prstGeom>
        </p:spPr>
        <p:txBody>
          <a:bodyPr/>
          <a:lstStyle>
            <a:lvl1pPr algn="l" defTabSz="457200" rtl="0" eaLnBrk="1" latinLnBrk="0" hangingPunct="1">
              <a:lnSpc>
                <a:spcPct val="90000"/>
              </a:lnSpc>
              <a:spcBef>
                <a:spcPct val="0"/>
              </a:spcBef>
              <a:buNone/>
              <a:defRPr sz="2000" kern="1200" baseline="0">
                <a:solidFill>
                  <a:srgbClr val="FF6600"/>
                </a:solidFill>
                <a:latin typeface="Arial"/>
                <a:ea typeface="+mj-ea"/>
                <a:cs typeface="Arial"/>
              </a:defRPr>
            </a:lvl1pPr>
          </a:lstStyle>
          <a:p>
            <a:pPr fontAlgn="auto">
              <a:spcAft>
                <a:spcPts val="0"/>
              </a:spcAft>
            </a:pPr>
            <a:endParaRPr lang="en-US" b="0" dirty="0"/>
          </a:p>
        </p:txBody>
      </p:sp>
      <p:sp>
        <p:nvSpPr>
          <p:cNvPr id="15" name="Picture Placeholder 2"/>
          <p:cNvSpPr>
            <a:spLocks noGrp="1"/>
          </p:cNvSpPr>
          <p:nvPr>
            <p:ph type="pic" idx="11" hasCustomPrompt="1"/>
          </p:nvPr>
        </p:nvSpPr>
        <p:spPr>
          <a:xfrm>
            <a:off x="3526645" y="5539619"/>
            <a:ext cx="5201811" cy="527520"/>
          </a:xfrm>
          <a:prstGeom prst="rect">
            <a:avLst/>
          </a:prstGeom>
        </p:spPr>
        <p:txBody>
          <a:bodyPr/>
          <a:lstStyle>
            <a:lvl1pPr marL="0" indent="0">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Product </a:t>
            </a:r>
            <a:r>
              <a:rPr lang="en-US" dirty="0" err="1"/>
              <a:t>Wordmark</a:t>
            </a:r>
            <a:r>
              <a:rPr lang="en-US" dirty="0"/>
              <a:t> here</a:t>
            </a:r>
          </a:p>
        </p:txBody>
      </p:sp>
      <p:sp>
        <p:nvSpPr>
          <p:cNvPr id="17" name="Text Placeholder 6"/>
          <p:cNvSpPr>
            <a:spLocks noGrp="1"/>
          </p:cNvSpPr>
          <p:nvPr>
            <p:ph type="body" sz="quarter" idx="12" hasCustomPrompt="1"/>
          </p:nvPr>
        </p:nvSpPr>
        <p:spPr>
          <a:xfrm>
            <a:off x="3526645" y="6096001"/>
            <a:ext cx="3913188" cy="278190"/>
          </a:xfrm>
          <a:prstGeom prst="rect">
            <a:avLst/>
          </a:prstGeom>
        </p:spPr>
        <p:txBody>
          <a:bodyPr/>
          <a:lstStyle>
            <a:lvl1pPr marL="0" indent="0">
              <a:buNone/>
              <a:defRPr sz="110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endParaRPr lang="en-US" dirty="0"/>
          </a:p>
        </p:txBody>
      </p:sp>
      <p:sp>
        <p:nvSpPr>
          <p:cNvPr id="18" name="Text Placeholder 4"/>
          <p:cNvSpPr>
            <a:spLocks noGrp="1"/>
          </p:cNvSpPr>
          <p:nvPr>
            <p:ph type="body" sz="quarter" idx="13" hasCustomPrompt="1"/>
          </p:nvPr>
        </p:nvSpPr>
        <p:spPr>
          <a:xfrm>
            <a:off x="3526645" y="6397624"/>
            <a:ext cx="4202212" cy="363613"/>
          </a:xfrm>
          <a:prstGeom prst="rect">
            <a:avLst/>
          </a:prstGeom>
        </p:spPr>
        <p:txBody>
          <a:bodyPr vert="horz"/>
          <a:lstStyle>
            <a:lvl1pPr marL="0" indent="0">
              <a:buNone/>
              <a:defRPr sz="1100">
                <a:solidFill>
                  <a:srgbClr val="53565A"/>
                </a:solidFill>
                <a:latin typeface="Arial"/>
                <a:cs typeface="Arial"/>
              </a:defRPr>
            </a:lvl1pPr>
          </a:lstStyle>
          <a:p>
            <a:pPr lvl="0"/>
            <a:r>
              <a:rPr lang="en-US" dirty="0"/>
              <a:t>Date XX_XX_XX</a:t>
            </a:r>
          </a:p>
        </p:txBody>
      </p:sp>
      <p:pic>
        <p:nvPicPr>
          <p:cNvPr id="10" name="Picture 2" descr="X:\elsevier\rachel\campus\WORDMARK\ELSPublishingCampus_WMK_151_RGB.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0443" y="2262741"/>
            <a:ext cx="2903362" cy="2436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X:\elsevier\rachel\campus\WORDMARK\PublishingConnect_WMK_151_RGB.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658594" y="2270430"/>
            <a:ext cx="2069862" cy="243639"/>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6520543" y="2189250"/>
            <a:ext cx="0" cy="35747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35217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8" name="Picture 7" descr="Illust_Appendix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85018" cy="6858000"/>
          </a:xfrm>
          <a:prstGeom prst="rect">
            <a:avLst/>
          </a:prstGeom>
        </p:spPr>
      </p:pic>
      <p:pic>
        <p:nvPicPr>
          <p:cNvPr id="5" name="Picture 4"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11" name="Text Placeholder 10"/>
          <p:cNvSpPr>
            <a:spLocks noGrp="1"/>
          </p:cNvSpPr>
          <p:nvPr>
            <p:ph type="body" sz="quarter" idx="12"/>
          </p:nvPr>
        </p:nvSpPr>
        <p:spPr>
          <a:xfrm>
            <a:off x="5068888" y="3494882"/>
            <a:ext cx="3724275" cy="1718018"/>
          </a:xfrm>
          <a:prstGeom prst="rect">
            <a:avLst/>
          </a:prstGeom>
        </p:spPr>
        <p:txBody>
          <a:bodyPr vert="horz"/>
          <a:lstStyle>
            <a:lvl1pPr>
              <a:buNone/>
              <a:defRPr sz="1600">
                <a:solidFill>
                  <a:srgbClr val="53565A"/>
                </a:solidFill>
              </a:defRPr>
            </a:lvl1pPr>
            <a:lvl2pPr>
              <a:buNone/>
              <a:defRPr sz="1600"/>
            </a:lvl2pPr>
            <a:lvl3pPr>
              <a:buNone/>
              <a:defRPr sz="1600"/>
            </a:lvl3pPr>
            <a:lvl4pPr>
              <a:buNone/>
              <a:defRPr sz="1600"/>
            </a:lvl4pPr>
            <a:lvl5pPr>
              <a:buNone/>
              <a:defRPr sz="1600"/>
            </a:lvl5pPr>
          </a:lstStyle>
          <a:p>
            <a:pPr lvl="0"/>
            <a:r>
              <a:rPr lang="en-US" dirty="0"/>
              <a:t>Click to edit Master text styles</a:t>
            </a:r>
          </a:p>
        </p:txBody>
      </p:sp>
      <p:sp>
        <p:nvSpPr>
          <p:cNvPr id="13" name="Text Placeholder 12"/>
          <p:cNvSpPr>
            <a:spLocks noGrp="1"/>
          </p:cNvSpPr>
          <p:nvPr>
            <p:ph type="body" sz="quarter" idx="13" hasCustomPrompt="1"/>
          </p:nvPr>
        </p:nvSpPr>
        <p:spPr>
          <a:xfrm>
            <a:off x="5068127" y="2747964"/>
            <a:ext cx="3700462" cy="638704"/>
          </a:xfrm>
          <a:prstGeom prst="rect">
            <a:avLst/>
          </a:prstGeom>
        </p:spPr>
        <p:txBody>
          <a:bodyPr vert="horz"/>
          <a:lstStyle>
            <a:lvl1pPr>
              <a:buNone/>
              <a:defRPr sz="3600"/>
            </a:lvl1pPr>
            <a:lvl2pPr>
              <a:buNone/>
              <a:defRPr sz="3600"/>
            </a:lvl2pPr>
            <a:lvl3pPr>
              <a:buNone/>
              <a:defRPr sz="3600"/>
            </a:lvl3pPr>
            <a:lvl4pPr>
              <a:buNone/>
              <a:defRPr sz="3600"/>
            </a:lvl4pPr>
            <a:lvl5pPr>
              <a:buNone/>
              <a:defRPr sz="3600"/>
            </a:lvl5pPr>
          </a:lstStyle>
          <a:p>
            <a:pPr lvl="0"/>
            <a:r>
              <a:rPr lang="en-US" dirty="0"/>
              <a:t>Appendix</a:t>
            </a:r>
          </a:p>
        </p:txBody>
      </p:sp>
    </p:spTree>
    <p:extLst>
      <p:ext uri="{BB962C8B-B14F-4D97-AF65-F5344CB8AC3E}">
        <p14:creationId xmlns:p14="http://schemas.microsoft.com/office/powerpoint/2010/main" val="31157378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Slide 5">
    <p:spTree>
      <p:nvGrpSpPr>
        <p:cNvPr id="1" name=""/>
        <p:cNvGrpSpPr/>
        <p:nvPr/>
      </p:nvGrpSpPr>
      <p:grpSpPr>
        <a:xfrm>
          <a:off x="0" y="0"/>
          <a:ext cx="0" cy="0"/>
          <a:chOff x="0" y="0"/>
          <a:chExt cx="0" cy="0"/>
        </a:xfrm>
      </p:grpSpPr>
      <p:pic>
        <p:nvPicPr>
          <p:cNvPr id="4" name="Picture 3" descr="Illust_Cover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9" y="0"/>
            <a:ext cx="9156940" cy="6885638"/>
          </a:xfrm>
          <a:prstGeom prst="rect">
            <a:avLst/>
          </a:prstGeom>
        </p:spPr>
      </p:pic>
      <p:sp>
        <p:nvSpPr>
          <p:cNvPr id="3" name="Subtitle 2"/>
          <p:cNvSpPr>
            <a:spLocks noGrp="1"/>
          </p:cNvSpPr>
          <p:nvPr>
            <p:ph type="subTitle" idx="1" hasCustomPrompt="1"/>
          </p:nvPr>
        </p:nvSpPr>
        <p:spPr>
          <a:xfrm>
            <a:off x="3149208" y="2882348"/>
            <a:ext cx="5485393" cy="827935"/>
          </a:xfrm>
          <a:prstGeom prst="rect">
            <a:avLst/>
          </a:prstGeom>
          <a:ln>
            <a:noFill/>
          </a:ln>
        </p:spPr>
        <p:txBody>
          <a:bodyPr anchor="ctr"/>
          <a:lstStyle>
            <a:lvl1pPr marL="0" indent="0" algn="l">
              <a:lnSpc>
                <a:spcPct val="60000"/>
              </a:lnSpc>
              <a:buNone/>
              <a:defRPr sz="36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Cover Slide Title</a:t>
            </a:r>
          </a:p>
          <a:p>
            <a:r>
              <a:rPr lang="en-US" dirty="0"/>
              <a:t>Second Line If Necessary</a:t>
            </a:r>
          </a:p>
        </p:txBody>
      </p:sp>
      <p:pic>
        <p:nvPicPr>
          <p:cNvPr id="12" name="Picture 11"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6" name="Text Placeholder 5"/>
          <p:cNvSpPr>
            <a:spLocks noGrp="1"/>
          </p:cNvSpPr>
          <p:nvPr>
            <p:ph type="body" sz="quarter" idx="11" hasCustomPrompt="1"/>
          </p:nvPr>
        </p:nvSpPr>
        <p:spPr>
          <a:xfrm>
            <a:off x="3149208" y="3740100"/>
            <a:ext cx="5472113" cy="374700"/>
          </a:xfrm>
          <a:prstGeom prst="rect">
            <a:avLst/>
          </a:prstGeom>
        </p:spPr>
        <p:txBody>
          <a:bodyPr vert="horz"/>
          <a:lstStyle>
            <a:lvl1pPr marL="0" indent="0">
              <a:buNone/>
              <a:defRPr sz="1800">
                <a:solidFill>
                  <a:srgbClr val="FFFFFF"/>
                </a:solidFill>
              </a:defRPr>
            </a:lvl1pPr>
          </a:lstStyle>
          <a:p>
            <a:pPr lvl="0"/>
            <a:r>
              <a:rPr lang="en-US" dirty="0"/>
              <a:t>Subtitle of Presentation</a:t>
            </a:r>
          </a:p>
        </p:txBody>
      </p:sp>
      <p:sp>
        <p:nvSpPr>
          <p:cNvPr id="11" name="Text Placeholder 6"/>
          <p:cNvSpPr>
            <a:spLocks noGrp="1"/>
          </p:cNvSpPr>
          <p:nvPr>
            <p:ph type="body" sz="quarter" idx="10" hasCustomPrompt="1"/>
          </p:nvPr>
        </p:nvSpPr>
        <p:spPr>
          <a:xfrm>
            <a:off x="3516539" y="6096001"/>
            <a:ext cx="3913188" cy="290286"/>
          </a:xfrm>
          <a:prstGeom prst="rect">
            <a:avLst/>
          </a:prstGeom>
        </p:spPr>
        <p:txBody>
          <a:bodyPr/>
          <a:lstStyle>
            <a:lvl1pPr marL="0" indent="0">
              <a:buNone/>
              <a:defRPr sz="110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endParaRPr lang="en-US" dirty="0"/>
          </a:p>
        </p:txBody>
      </p:sp>
      <p:sp>
        <p:nvSpPr>
          <p:cNvPr id="13" name="Text Placeholder 4"/>
          <p:cNvSpPr>
            <a:spLocks noGrp="1"/>
          </p:cNvSpPr>
          <p:nvPr>
            <p:ph type="body" sz="quarter" idx="12" hasCustomPrompt="1"/>
          </p:nvPr>
        </p:nvSpPr>
        <p:spPr>
          <a:xfrm>
            <a:off x="3516539" y="6397625"/>
            <a:ext cx="3913188" cy="266700"/>
          </a:xfrm>
          <a:prstGeom prst="rect">
            <a:avLst/>
          </a:prstGeom>
        </p:spPr>
        <p:txBody>
          <a:bodyPr vert="horz"/>
          <a:lstStyle>
            <a:lvl1pPr marL="0" indent="0">
              <a:buNone/>
              <a:defRPr sz="1100">
                <a:solidFill>
                  <a:srgbClr val="53565A"/>
                </a:solidFill>
                <a:latin typeface="Arial"/>
                <a:cs typeface="Arial"/>
              </a:defRPr>
            </a:lvl1pPr>
          </a:lstStyle>
          <a:p>
            <a:pPr lvl="0"/>
            <a:r>
              <a:rPr lang="en-US" dirty="0"/>
              <a:t>Date XX_XX_XX</a:t>
            </a:r>
          </a:p>
        </p:txBody>
      </p:sp>
    </p:spTree>
    <p:extLst>
      <p:ext uri="{BB962C8B-B14F-4D97-AF65-F5344CB8AC3E}">
        <p14:creationId xmlns:p14="http://schemas.microsoft.com/office/powerpoint/2010/main" val="2333878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sz="3200">
                <a:latin typeface="Calibri" pitchFamily="34" charset="0"/>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8" y="1943072"/>
            <a:ext cx="8238320" cy="3765589"/>
          </a:xfrm>
        </p:spPr>
        <p:txBody>
          <a:bodyPr/>
          <a:lstStyle>
            <a:lvl1pPr marL="0" indent="0">
              <a:buNone/>
              <a:defRPr>
                <a:solidFill>
                  <a:srgbClr val="53565A"/>
                </a:solidFill>
              </a:defRPr>
            </a:lvl1pPr>
          </a:lstStyle>
          <a:p>
            <a:pPr lvl="0"/>
            <a:r>
              <a:rPr lang="en-US" dirty="0"/>
              <a:t>Click to edit Master text styles</a:t>
            </a:r>
          </a:p>
          <a:p>
            <a:endParaRPr lang="en-US" dirty="0"/>
          </a:p>
        </p:txBody>
      </p:sp>
      <p:sp>
        <p:nvSpPr>
          <p:cNvPr id="8"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4"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solidFill>
                  <a:schemeClr val="accent1"/>
                </a:solidFill>
              </a:defRPr>
            </a:lvl1pPr>
          </a:lstStyle>
          <a:p>
            <a:r>
              <a:rPr lang="en-US" dirty="0"/>
              <a:t>Title of Slide</a:t>
            </a:r>
          </a:p>
        </p:txBody>
      </p:sp>
      <p:sp>
        <p:nvSpPr>
          <p:cNvPr id="5" name="Text Placeholder 4"/>
          <p:cNvSpPr>
            <a:spLocks noGrp="1"/>
          </p:cNvSpPr>
          <p:nvPr>
            <p:ph type="body" sz="quarter" idx="10" hasCustomPrompt="1"/>
          </p:nvPr>
        </p:nvSpPr>
        <p:spPr>
          <a:xfrm>
            <a:off x="457200" y="1241714"/>
            <a:ext cx="8238318" cy="3505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accent1"/>
                </a:solidFill>
              </a:defRPr>
            </a:lvl1pPr>
          </a:lstStyle>
          <a:p>
            <a:r>
              <a:rPr lang="en-US" sz="1800" dirty="0"/>
              <a:t>Subtitle of Slide</a:t>
            </a:r>
          </a:p>
        </p:txBody>
      </p:sp>
      <p:sp>
        <p:nvSpPr>
          <p:cNvPr id="9" name="Text Placeholder 8"/>
          <p:cNvSpPr>
            <a:spLocks noGrp="1"/>
          </p:cNvSpPr>
          <p:nvPr>
            <p:ph type="body" sz="quarter" idx="11" hasCustomPrompt="1"/>
          </p:nvPr>
        </p:nvSpPr>
        <p:spPr>
          <a:xfrm>
            <a:off x="457198" y="5794654"/>
            <a:ext cx="8238320" cy="370435"/>
          </a:xfrm>
        </p:spPr>
        <p:txBody>
          <a:bodyPr>
            <a:normAutofit/>
          </a:bodyPr>
          <a:lstStyle>
            <a:lvl1pPr marL="0" indent="0">
              <a:buNone/>
              <a:defRPr sz="1300">
                <a:solidFill>
                  <a:srgbClr val="A7A8AA"/>
                </a:solidFill>
              </a:defRPr>
            </a:lvl1pPr>
            <a:lvl2pPr marL="457200" indent="0">
              <a:buNone/>
              <a:defRPr sz="1600">
                <a:latin typeface="Arial"/>
                <a:cs typeface="Arial"/>
              </a:defRPr>
            </a:lvl2pPr>
          </a:lstStyle>
          <a:p>
            <a:pPr lvl="0"/>
            <a:r>
              <a:rPr lang="en-US" dirty="0"/>
              <a:t>Author Name</a:t>
            </a:r>
          </a:p>
        </p:txBody>
      </p:sp>
      <p:sp>
        <p:nvSpPr>
          <p:cNvPr id="18" name="Text Placeholder 17"/>
          <p:cNvSpPr>
            <a:spLocks noGrp="1"/>
          </p:cNvSpPr>
          <p:nvPr>
            <p:ph type="body" sz="quarter" idx="12" hasCustomPrompt="1"/>
          </p:nvPr>
        </p:nvSpPr>
        <p:spPr>
          <a:xfrm>
            <a:off x="457198" y="6165090"/>
            <a:ext cx="8238318" cy="357432"/>
          </a:xfrm>
        </p:spPr>
        <p:txBody>
          <a:bodyPr>
            <a:normAutofit/>
          </a:bodyPr>
          <a:lstStyle>
            <a:lvl1pPr marL="0" indent="0">
              <a:buNone/>
              <a:defRPr sz="1300">
                <a:solidFill>
                  <a:srgbClr val="A7A8AA"/>
                </a:solidFill>
              </a:defRPr>
            </a:lvl1pPr>
          </a:lstStyle>
          <a:p>
            <a:pPr lvl="0"/>
            <a:r>
              <a:rPr lang="en-US" dirty="0"/>
              <a:t>Click to edit text</a:t>
            </a:r>
          </a:p>
        </p:txBody>
      </p:sp>
    </p:spTree>
    <p:extLst>
      <p:ext uri="{BB962C8B-B14F-4D97-AF65-F5344CB8AC3E}">
        <p14:creationId xmlns:p14="http://schemas.microsoft.com/office/powerpoint/2010/main" val="8846936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Slide 6">
    <p:spTree>
      <p:nvGrpSpPr>
        <p:cNvPr id="1" name=""/>
        <p:cNvGrpSpPr/>
        <p:nvPr/>
      </p:nvGrpSpPr>
      <p:grpSpPr>
        <a:xfrm>
          <a:off x="0" y="0"/>
          <a:ext cx="0" cy="0"/>
          <a:chOff x="0" y="0"/>
          <a:chExt cx="0" cy="0"/>
        </a:xfrm>
      </p:grpSpPr>
      <p:pic>
        <p:nvPicPr>
          <p:cNvPr id="12" name="Picture 11" descr="Illust_Cover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9" y="0"/>
            <a:ext cx="9156940" cy="6885638"/>
          </a:xfrm>
          <a:prstGeom prst="rect">
            <a:avLst/>
          </a:prstGeom>
        </p:spPr>
      </p:pic>
      <p:pic>
        <p:nvPicPr>
          <p:cNvPr id="16" name="Picture 15"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3" name="Subtitle 2"/>
          <p:cNvSpPr>
            <a:spLocks noGrp="1"/>
          </p:cNvSpPr>
          <p:nvPr>
            <p:ph type="subTitle" idx="1" hasCustomPrompt="1"/>
          </p:nvPr>
        </p:nvSpPr>
        <p:spPr>
          <a:xfrm>
            <a:off x="3144069" y="2971286"/>
            <a:ext cx="5596363" cy="971627"/>
          </a:xfrm>
          <a:prstGeom prst="rect">
            <a:avLst/>
          </a:prstGeom>
          <a:ln>
            <a:noFill/>
          </a:ln>
        </p:spPr>
        <p:txBody>
          <a:bodyPr anchor="ctr"/>
          <a:lstStyle>
            <a:lvl1pPr marL="0" indent="0" algn="l">
              <a:lnSpc>
                <a:spcPct val="70000"/>
              </a:lnSpc>
              <a:buNone/>
              <a:defRPr sz="36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Cover Slide Title</a:t>
            </a:r>
          </a:p>
          <a:p>
            <a:r>
              <a:rPr lang="en-US" dirty="0"/>
              <a:t>Second Line If Necessary</a:t>
            </a:r>
          </a:p>
        </p:txBody>
      </p:sp>
      <p:sp>
        <p:nvSpPr>
          <p:cNvPr id="13" name="Title 1"/>
          <p:cNvSpPr txBox="1">
            <a:spLocks/>
          </p:cNvSpPr>
          <p:nvPr userDrawn="1"/>
        </p:nvSpPr>
        <p:spPr>
          <a:xfrm>
            <a:off x="3545967" y="2275315"/>
            <a:ext cx="3912176" cy="443844"/>
          </a:xfrm>
          <a:prstGeom prst="rect">
            <a:avLst/>
          </a:prstGeom>
        </p:spPr>
        <p:txBody>
          <a:bodyPr/>
          <a:lstStyle>
            <a:lvl1pPr algn="l" defTabSz="457200" rtl="0" eaLnBrk="1" latinLnBrk="0" hangingPunct="1">
              <a:lnSpc>
                <a:spcPct val="90000"/>
              </a:lnSpc>
              <a:spcBef>
                <a:spcPct val="0"/>
              </a:spcBef>
              <a:buNone/>
              <a:defRPr sz="2000" kern="1200" baseline="0">
                <a:solidFill>
                  <a:srgbClr val="FF6600"/>
                </a:solidFill>
                <a:latin typeface="Arial"/>
                <a:ea typeface="+mj-ea"/>
                <a:cs typeface="Arial"/>
              </a:defRPr>
            </a:lvl1pPr>
          </a:lstStyle>
          <a:p>
            <a:endParaRPr lang="en-US" dirty="0"/>
          </a:p>
        </p:txBody>
      </p:sp>
      <p:sp>
        <p:nvSpPr>
          <p:cNvPr id="14" name="Picture Placeholder 2"/>
          <p:cNvSpPr>
            <a:spLocks noGrp="1"/>
          </p:cNvSpPr>
          <p:nvPr>
            <p:ph type="pic" idx="10" hasCustomPrompt="1"/>
          </p:nvPr>
        </p:nvSpPr>
        <p:spPr>
          <a:xfrm>
            <a:off x="3439981" y="2044095"/>
            <a:ext cx="5300451" cy="530474"/>
          </a:xfrm>
          <a:prstGeom prst="rect">
            <a:avLst/>
          </a:prstGeom>
        </p:spPr>
        <p:txBody>
          <a:bodyPr/>
          <a:lstStyle>
            <a:lvl1pPr marL="0" indent="0">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Solution Suite </a:t>
            </a:r>
            <a:r>
              <a:rPr lang="en-US" dirty="0" err="1"/>
              <a:t>Wordmark</a:t>
            </a:r>
            <a:r>
              <a:rPr lang="en-US" dirty="0"/>
              <a:t> here</a:t>
            </a:r>
          </a:p>
        </p:txBody>
      </p:sp>
      <p:sp>
        <p:nvSpPr>
          <p:cNvPr id="15" name="Picture Placeholder 2"/>
          <p:cNvSpPr>
            <a:spLocks noGrp="1"/>
          </p:cNvSpPr>
          <p:nvPr>
            <p:ph type="pic" idx="11" hasCustomPrompt="1"/>
          </p:nvPr>
        </p:nvSpPr>
        <p:spPr>
          <a:xfrm>
            <a:off x="3526645" y="5539619"/>
            <a:ext cx="5201811" cy="527520"/>
          </a:xfrm>
          <a:prstGeom prst="rect">
            <a:avLst/>
          </a:prstGeom>
        </p:spPr>
        <p:txBody>
          <a:bodyPr/>
          <a:lstStyle>
            <a:lvl1pPr marL="0" indent="0">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Product </a:t>
            </a:r>
            <a:r>
              <a:rPr lang="en-US" dirty="0" err="1"/>
              <a:t>Wordmark</a:t>
            </a:r>
            <a:r>
              <a:rPr lang="en-US" dirty="0"/>
              <a:t> here</a:t>
            </a:r>
          </a:p>
        </p:txBody>
      </p:sp>
      <p:sp>
        <p:nvSpPr>
          <p:cNvPr id="17" name="Text Placeholder 6"/>
          <p:cNvSpPr>
            <a:spLocks noGrp="1"/>
          </p:cNvSpPr>
          <p:nvPr>
            <p:ph type="body" sz="quarter" idx="12" hasCustomPrompt="1"/>
          </p:nvPr>
        </p:nvSpPr>
        <p:spPr>
          <a:xfrm>
            <a:off x="3526645" y="6096001"/>
            <a:ext cx="3913188" cy="278190"/>
          </a:xfrm>
          <a:prstGeom prst="rect">
            <a:avLst/>
          </a:prstGeom>
        </p:spPr>
        <p:txBody>
          <a:bodyPr/>
          <a:lstStyle>
            <a:lvl1pPr marL="0" indent="0">
              <a:buNone/>
              <a:defRPr sz="110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endParaRPr lang="en-US" dirty="0"/>
          </a:p>
        </p:txBody>
      </p:sp>
      <p:sp>
        <p:nvSpPr>
          <p:cNvPr id="18" name="Text Placeholder 4"/>
          <p:cNvSpPr>
            <a:spLocks noGrp="1"/>
          </p:cNvSpPr>
          <p:nvPr>
            <p:ph type="body" sz="quarter" idx="13" hasCustomPrompt="1"/>
          </p:nvPr>
        </p:nvSpPr>
        <p:spPr>
          <a:xfrm>
            <a:off x="3526645" y="6397624"/>
            <a:ext cx="4202212" cy="363613"/>
          </a:xfrm>
          <a:prstGeom prst="rect">
            <a:avLst/>
          </a:prstGeom>
        </p:spPr>
        <p:txBody>
          <a:bodyPr vert="horz"/>
          <a:lstStyle>
            <a:lvl1pPr marL="0" indent="0">
              <a:buNone/>
              <a:defRPr sz="1100">
                <a:solidFill>
                  <a:srgbClr val="53565A"/>
                </a:solidFill>
                <a:latin typeface="Arial"/>
                <a:cs typeface="Arial"/>
              </a:defRPr>
            </a:lvl1pPr>
          </a:lstStyle>
          <a:p>
            <a:pPr lvl="0"/>
            <a:r>
              <a:rPr lang="en-US" dirty="0"/>
              <a:t>Date XX_XX_XX</a:t>
            </a:r>
          </a:p>
        </p:txBody>
      </p:sp>
    </p:spTree>
    <p:extLst>
      <p:ext uri="{BB962C8B-B14F-4D97-AF65-F5344CB8AC3E}">
        <p14:creationId xmlns:p14="http://schemas.microsoft.com/office/powerpoint/2010/main" val="8928951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6" descr="Illust_Section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4754822" cy="6886211"/>
          </a:xfrm>
          <a:prstGeom prst="rect">
            <a:avLst/>
          </a:prstGeom>
        </p:spPr>
      </p:pic>
      <p:pic>
        <p:nvPicPr>
          <p:cNvPr id="6" name="Picture 5"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3" name="Text Placeholder 2"/>
          <p:cNvSpPr>
            <a:spLocks noGrp="1"/>
          </p:cNvSpPr>
          <p:nvPr>
            <p:ph type="body" sz="quarter" idx="10" hasCustomPrompt="1"/>
          </p:nvPr>
        </p:nvSpPr>
        <p:spPr>
          <a:xfrm>
            <a:off x="5105400" y="2600326"/>
            <a:ext cx="3687763" cy="1929954"/>
          </a:xfrm>
          <a:prstGeom prst="rect">
            <a:avLst/>
          </a:prstGeom>
        </p:spPr>
        <p:txBody>
          <a:bodyPr vert="horz" anchor="ctr"/>
          <a:lstStyle>
            <a:lvl1pPr marL="0" indent="0">
              <a:buNone/>
              <a:defRPr sz="3200" baseline="0"/>
            </a:lvl1pPr>
          </a:lstStyle>
          <a:p>
            <a:r>
              <a:rPr lang="en-US" sz="3600" dirty="0">
                <a:solidFill>
                  <a:schemeClr val="tx1"/>
                </a:solidFill>
              </a:rPr>
              <a:t>Section Title And Multiple Lines If</a:t>
            </a:r>
            <a:r>
              <a:rPr lang="en-US" sz="3600" baseline="0" dirty="0">
                <a:solidFill>
                  <a:schemeClr val="tx1"/>
                </a:solidFill>
              </a:rPr>
              <a:t> Necessary</a:t>
            </a:r>
            <a:endParaRPr lang="en-US" sz="3600" dirty="0">
              <a:solidFill>
                <a:schemeClr val="tx1"/>
              </a:solidFill>
            </a:endParaRPr>
          </a:p>
        </p:txBody>
      </p:sp>
      <p:pic>
        <p:nvPicPr>
          <p:cNvPr id="5" name="Picture 2" descr="X:\elsevier\rachel\campus\WORDMARK\ELSPublishingCampus_WMK_151_RGB.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068888" y="1776863"/>
            <a:ext cx="2903362" cy="24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726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7198" y="5683662"/>
            <a:ext cx="8238320" cy="714593"/>
          </a:xfrm>
          <a:prstGeom prst="rect">
            <a:avLst/>
          </a:prstGeom>
        </p:spPr>
        <p:txBody>
          <a:bodyPr/>
          <a:lstStyle>
            <a:lvl1pPr>
              <a:defRPr sz="1600">
                <a:solidFill>
                  <a:srgbClr val="53565A"/>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p:txBody>
      </p:sp>
      <p:sp>
        <p:nvSpPr>
          <p:cNvPr id="12" name="Picture Placeholder 2"/>
          <p:cNvSpPr>
            <a:spLocks noGrp="1"/>
          </p:cNvSpPr>
          <p:nvPr>
            <p:ph type="pic" idx="1" hasCustomPrompt="1"/>
          </p:nvPr>
        </p:nvSpPr>
        <p:spPr>
          <a:xfrm>
            <a:off x="457198" y="1500110"/>
            <a:ext cx="8238320" cy="3878033"/>
          </a:xfrm>
          <a:prstGeom prst="rect">
            <a:avLst/>
          </a:prstGeom>
        </p:spPr>
        <p:txBody>
          <a:bodyPr>
            <a:normAutofit/>
          </a:bodyPr>
          <a:lstStyle>
            <a:lvl1pPr marL="0" indent="0" algn="ctr">
              <a:buNone/>
              <a:defRPr sz="24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Picture here</a:t>
            </a:r>
          </a:p>
        </p:txBody>
      </p:sp>
      <p:sp>
        <p:nvSpPr>
          <p:cNvPr id="7" name="Slide Number Placeholder 7"/>
          <p:cNvSpPr>
            <a:spLocks noGrp="1"/>
          </p:cNvSpPr>
          <p:nvPr>
            <p:ph type="sldNum" sz="quarter" idx="10"/>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
        <p:nvSpPr>
          <p:cNvPr id="8"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19492902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sz="3200">
                <a:latin typeface="Calibri" pitchFamily="34" charset="0"/>
              </a:defRPr>
            </a:lvl1pPr>
          </a:lstStyle>
          <a:p>
            <a:r>
              <a:rPr lang="en-US"/>
              <a:t>Click to edit Master title style</a:t>
            </a:r>
            <a:endParaRPr lang="en-GB" dirty="0"/>
          </a:p>
        </p:txBody>
      </p:sp>
      <p:sp>
        <p:nvSpPr>
          <p:cNvPr id="3"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extLst>
      <p:ext uri="{BB962C8B-B14F-4D97-AF65-F5344CB8AC3E}">
        <p14:creationId xmlns:p14="http://schemas.microsoft.com/office/powerpoint/2010/main" val="134893442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extLst>
      <p:ext uri="{BB962C8B-B14F-4D97-AF65-F5344CB8AC3E}">
        <p14:creationId xmlns:p14="http://schemas.microsoft.com/office/powerpoint/2010/main" val="217456800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Content Placeholder 1"/>
          <p:cNvSpPr>
            <a:spLocks noGrp="1"/>
          </p:cNvSpPr>
          <p:nvPr>
            <p:ph idx="1"/>
          </p:nvPr>
        </p:nvSpPr>
        <p:spPr>
          <a:xfrm>
            <a:off x="458851" y="3688074"/>
            <a:ext cx="2570262" cy="2381549"/>
          </a:xfrm>
        </p:spPr>
        <p:txBody>
          <a:bodyPr/>
          <a:lstStyle/>
          <a:p>
            <a:endParaRPr lang="en-US" dirty="0"/>
          </a:p>
        </p:txBody>
      </p:sp>
      <p:sp>
        <p:nvSpPr>
          <p:cNvPr id="17" name="Picture Placeholder 4"/>
          <p:cNvSpPr>
            <a:spLocks noGrp="1"/>
          </p:cNvSpPr>
          <p:nvPr>
            <p:ph type="pic" sz="quarter" idx="11"/>
          </p:nvPr>
        </p:nvSpPr>
        <p:spPr>
          <a:xfrm>
            <a:off x="458851" y="1500110"/>
            <a:ext cx="2570260" cy="2041724"/>
          </a:xfrm>
        </p:spPr>
      </p:sp>
      <p:sp>
        <p:nvSpPr>
          <p:cNvPr id="18" name="Picture Placeholder 5"/>
          <p:cNvSpPr>
            <a:spLocks noGrp="1"/>
          </p:cNvSpPr>
          <p:nvPr>
            <p:ph type="pic" sz="quarter" idx="12"/>
          </p:nvPr>
        </p:nvSpPr>
        <p:spPr>
          <a:xfrm>
            <a:off x="3248072" y="1500110"/>
            <a:ext cx="2645627" cy="2041724"/>
          </a:xfrm>
        </p:spPr>
      </p:sp>
      <p:sp>
        <p:nvSpPr>
          <p:cNvPr id="19" name="Picture Placeholder 6"/>
          <p:cNvSpPr>
            <a:spLocks noGrp="1"/>
          </p:cNvSpPr>
          <p:nvPr>
            <p:ph type="pic" sz="quarter" idx="13"/>
          </p:nvPr>
        </p:nvSpPr>
        <p:spPr>
          <a:xfrm>
            <a:off x="6128074" y="1500109"/>
            <a:ext cx="2570260" cy="2041724"/>
          </a:xfrm>
        </p:spPr>
      </p:sp>
      <p:sp>
        <p:nvSpPr>
          <p:cNvPr id="20" name="Content Placeholder 7"/>
          <p:cNvSpPr>
            <a:spLocks noGrp="1"/>
          </p:cNvSpPr>
          <p:nvPr>
            <p:ph idx="14"/>
          </p:nvPr>
        </p:nvSpPr>
        <p:spPr>
          <a:xfrm>
            <a:off x="3265312" y="3688074"/>
            <a:ext cx="2628388" cy="2381549"/>
          </a:xfrm>
        </p:spPr>
        <p:txBody>
          <a:bodyPr/>
          <a:lstStyle/>
          <a:p>
            <a:endParaRPr lang="en-US" dirty="0"/>
          </a:p>
        </p:txBody>
      </p:sp>
      <p:sp>
        <p:nvSpPr>
          <p:cNvPr id="21" name="Content Placeholder 8"/>
          <p:cNvSpPr>
            <a:spLocks noGrp="1"/>
          </p:cNvSpPr>
          <p:nvPr>
            <p:ph idx="15"/>
          </p:nvPr>
        </p:nvSpPr>
        <p:spPr>
          <a:xfrm>
            <a:off x="6128074" y="3688074"/>
            <a:ext cx="2570262" cy="2381549"/>
          </a:xfrm>
        </p:spPr>
        <p:txBody>
          <a:bodyPr/>
          <a:lstStyle/>
          <a:p>
            <a:endParaRPr lang="en-US" dirty="0"/>
          </a:p>
        </p:txBody>
      </p:sp>
      <p:sp>
        <p:nvSpPr>
          <p:cNvPr id="12" name="Slide Number Placeholder 7"/>
          <p:cNvSpPr>
            <a:spLocks noGrp="1"/>
          </p:cNvSpPr>
          <p:nvPr>
            <p:ph type="sldNum" sz="quarter" idx="4"/>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
        <p:nvSpPr>
          <p:cNvPr id="13" name="Title Placeholder 1"/>
          <p:cNvSpPr>
            <a:spLocks noGrp="1"/>
          </p:cNvSpPr>
          <p:nvPr>
            <p:ph type="title"/>
          </p:nvPr>
        </p:nvSpPr>
        <p:spPr>
          <a:xfrm>
            <a:off x="457199" y="705204"/>
            <a:ext cx="8241135"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19202500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9" y="1500110"/>
            <a:ext cx="4012006" cy="4898146"/>
          </a:xfrm>
        </p:spPr>
        <p:txBody>
          <a:bodyPr/>
          <a:lstStyle>
            <a:lvl1pPr>
              <a:defRPr>
                <a:solidFill>
                  <a:srgbClr val="53565A"/>
                </a:solidFill>
                <a:latin typeface="Arial"/>
                <a:cs typeface="Arial"/>
              </a:defRPr>
            </a:lvl1pPr>
            <a:lvl2pPr>
              <a:defRPr>
                <a:solidFill>
                  <a:srgbClr val="53565A"/>
                </a:solidFill>
                <a:latin typeface="Arial"/>
                <a:cs typeface="Arial"/>
              </a:defRPr>
            </a:lvl2pPr>
            <a:lvl3pPr>
              <a:defRPr>
                <a:solidFill>
                  <a:srgbClr val="53565A"/>
                </a:solidFill>
                <a:latin typeface="Arial"/>
                <a:cs typeface="Arial"/>
              </a:defRPr>
            </a:lvl3pPr>
          </a:lstStyle>
          <a:p>
            <a:pPr lvl="0"/>
            <a:r>
              <a:rPr lang="en-US" dirty="0"/>
              <a:t>Click to edit Master text styles</a:t>
            </a:r>
          </a:p>
          <a:p>
            <a:pPr lvl="1"/>
            <a:r>
              <a:rPr lang="en-US" dirty="0"/>
              <a:t>Second level</a:t>
            </a:r>
          </a:p>
          <a:p>
            <a:pPr lvl="2"/>
            <a:r>
              <a:rPr lang="en-US" dirty="0"/>
              <a:t>Third level</a:t>
            </a:r>
          </a:p>
          <a:p>
            <a:endParaRPr lang="en-US" dirty="0"/>
          </a:p>
        </p:txBody>
      </p:sp>
      <p:sp>
        <p:nvSpPr>
          <p:cNvPr id="8" name="Content Placeholder 4"/>
          <p:cNvSpPr>
            <a:spLocks noGrp="1"/>
          </p:cNvSpPr>
          <p:nvPr>
            <p:ph idx="11"/>
          </p:nvPr>
        </p:nvSpPr>
        <p:spPr>
          <a:xfrm>
            <a:off x="4698217" y="1500110"/>
            <a:ext cx="4028595" cy="4898146"/>
          </a:xfrm>
        </p:spPr>
        <p:txBody>
          <a:bodyPr/>
          <a:lstStyle>
            <a:lvl1pPr>
              <a:defRPr>
                <a:solidFill>
                  <a:srgbClr val="53565A"/>
                </a:solidFill>
                <a:latin typeface="Arial"/>
                <a:cs typeface="Arial"/>
              </a:defRPr>
            </a:lvl1pPr>
            <a:lvl2pPr>
              <a:defRPr>
                <a:solidFill>
                  <a:srgbClr val="53565A"/>
                </a:solidFill>
                <a:latin typeface="Arial"/>
                <a:cs typeface="Arial"/>
              </a:defRPr>
            </a:lvl2pPr>
            <a:lvl3pPr>
              <a:defRPr>
                <a:solidFill>
                  <a:srgbClr val="53565A"/>
                </a:solidFill>
                <a:latin typeface="Arial"/>
                <a:cs typeface="Arial"/>
              </a:defRPr>
            </a:lvl3pPr>
          </a:lstStyle>
          <a:p>
            <a:pPr lvl="0"/>
            <a:r>
              <a:rPr lang="en-US" dirty="0"/>
              <a:t>Click to edit Master text styles</a:t>
            </a:r>
          </a:p>
          <a:p>
            <a:pPr lvl="1"/>
            <a:r>
              <a:rPr lang="en-US" dirty="0"/>
              <a:t>Second level</a:t>
            </a:r>
          </a:p>
          <a:p>
            <a:pPr lvl="2"/>
            <a:r>
              <a:rPr lang="en-US" dirty="0"/>
              <a:t>Third level</a:t>
            </a:r>
          </a:p>
          <a:p>
            <a:endParaRPr lang="en-US" dirty="0"/>
          </a:p>
        </p:txBody>
      </p:sp>
      <p:sp>
        <p:nvSpPr>
          <p:cNvPr id="12"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3" name="Title Placeholder 1"/>
          <p:cNvSpPr>
            <a:spLocks noGrp="1"/>
          </p:cNvSpPr>
          <p:nvPr>
            <p:ph type="title"/>
          </p:nvPr>
        </p:nvSpPr>
        <p:spPr>
          <a:xfrm>
            <a:off x="457199" y="705204"/>
            <a:ext cx="8269613"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41314895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8" y="1943072"/>
            <a:ext cx="8238320" cy="3765589"/>
          </a:xfrm>
        </p:spPr>
        <p:txBody>
          <a:bodyPr/>
          <a:lstStyle>
            <a:lvl1pPr marL="0" indent="0">
              <a:buNone/>
              <a:defRPr>
                <a:solidFill>
                  <a:srgbClr val="53565A"/>
                </a:solidFill>
              </a:defRPr>
            </a:lvl1pPr>
          </a:lstStyle>
          <a:p>
            <a:pPr lvl="0"/>
            <a:r>
              <a:rPr lang="en-US" dirty="0"/>
              <a:t>Click to edit Master text styles</a:t>
            </a:r>
          </a:p>
          <a:p>
            <a:endParaRPr lang="en-US" dirty="0"/>
          </a:p>
        </p:txBody>
      </p:sp>
      <p:sp>
        <p:nvSpPr>
          <p:cNvPr id="8"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4"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solidFill>
                  <a:schemeClr val="accent1"/>
                </a:solidFill>
              </a:defRPr>
            </a:lvl1pPr>
          </a:lstStyle>
          <a:p>
            <a:r>
              <a:rPr lang="en-US" dirty="0"/>
              <a:t>Title of Slide</a:t>
            </a:r>
          </a:p>
        </p:txBody>
      </p:sp>
      <p:sp>
        <p:nvSpPr>
          <p:cNvPr id="5" name="Text Placeholder 4"/>
          <p:cNvSpPr>
            <a:spLocks noGrp="1"/>
          </p:cNvSpPr>
          <p:nvPr>
            <p:ph type="body" sz="quarter" idx="10" hasCustomPrompt="1"/>
          </p:nvPr>
        </p:nvSpPr>
        <p:spPr>
          <a:xfrm>
            <a:off x="457200" y="1241714"/>
            <a:ext cx="8238318" cy="3505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accent1"/>
                </a:solidFill>
              </a:defRPr>
            </a:lvl1pPr>
          </a:lstStyle>
          <a:p>
            <a:r>
              <a:rPr lang="en-US" sz="1800" dirty="0"/>
              <a:t>Subtitle of Slide</a:t>
            </a:r>
          </a:p>
        </p:txBody>
      </p:sp>
      <p:sp>
        <p:nvSpPr>
          <p:cNvPr id="9" name="Text Placeholder 8"/>
          <p:cNvSpPr>
            <a:spLocks noGrp="1"/>
          </p:cNvSpPr>
          <p:nvPr>
            <p:ph type="body" sz="quarter" idx="11" hasCustomPrompt="1"/>
          </p:nvPr>
        </p:nvSpPr>
        <p:spPr>
          <a:xfrm>
            <a:off x="457198" y="5794654"/>
            <a:ext cx="8238320" cy="370435"/>
          </a:xfrm>
        </p:spPr>
        <p:txBody>
          <a:bodyPr>
            <a:normAutofit/>
          </a:bodyPr>
          <a:lstStyle>
            <a:lvl1pPr marL="0" indent="0">
              <a:buNone/>
              <a:defRPr sz="1300">
                <a:solidFill>
                  <a:srgbClr val="A7A8AA"/>
                </a:solidFill>
              </a:defRPr>
            </a:lvl1pPr>
            <a:lvl2pPr marL="457200" indent="0">
              <a:buNone/>
              <a:defRPr sz="1600">
                <a:latin typeface="Arial"/>
                <a:cs typeface="Arial"/>
              </a:defRPr>
            </a:lvl2pPr>
          </a:lstStyle>
          <a:p>
            <a:pPr lvl="0"/>
            <a:r>
              <a:rPr lang="en-US" dirty="0"/>
              <a:t>Author Name</a:t>
            </a:r>
          </a:p>
        </p:txBody>
      </p:sp>
      <p:sp>
        <p:nvSpPr>
          <p:cNvPr id="18" name="Text Placeholder 17"/>
          <p:cNvSpPr>
            <a:spLocks noGrp="1"/>
          </p:cNvSpPr>
          <p:nvPr>
            <p:ph type="body" sz="quarter" idx="12" hasCustomPrompt="1"/>
          </p:nvPr>
        </p:nvSpPr>
        <p:spPr>
          <a:xfrm>
            <a:off x="457198" y="6165090"/>
            <a:ext cx="8238318" cy="357432"/>
          </a:xfrm>
        </p:spPr>
        <p:txBody>
          <a:bodyPr>
            <a:normAutofit/>
          </a:bodyPr>
          <a:lstStyle>
            <a:lvl1pPr marL="0" indent="0">
              <a:buNone/>
              <a:defRPr sz="1300">
                <a:solidFill>
                  <a:srgbClr val="A7A8AA"/>
                </a:solidFill>
              </a:defRPr>
            </a:lvl1pPr>
          </a:lstStyle>
          <a:p>
            <a:pPr lvl="0"/>
            <a:r>
              <a:rPr lang="en-US" dirty="0"/>
              <a:t>©</a:t>
            </a:r>
          </a:p>
        </p:txBody>
      </p:sp>
    </p:spTree>
    <p:extLst>
      <p:ext uri="{BB962C8B-B14F-4D97-AF65-F5344CB8AC3E}">
        <p14:creationId xmlns:p14="http://schemas.microsoft.com/office/powerpoint/2010/main" val="13385940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r>
              <a:rPr lang="en-US">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992565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00110"/>
            <a:ext cx="8238318" cy="4898146"/>
          </a:xfrm>
          <a:prstGeom prst="rect">
            <a:avLst/>
          </a:prstGeom>
        </p:spPr>
        <p:txBody>
          <a:bodyPr/>
          <a:lstStyle>
            <a:lvl1pPr>
              <a:defRPr sz="2000">
                <a:solidFill>
                  <a:srgbClr val="53565A"/>
                </a:solidFill>
                <a:latin typeface="Arial"/>
                <a:cs typeface="Arial"/>
              </a:defRPr>
            </a:lvl1pPr>
            <a:lvl2pPr>
              <a:defRPr sz="1800">
                <a:solidFill>
                  <a:srgbClr val="53565A"/>
                </a:solidFill>
                <a:latin typeface="Arial"/>
                <a:cs typeface="Arial"/>
              </a:defRPr>
            </a:lvl2pPr>
            <a:lvl3pPr>
              <a:defRPr sz="1600">
                <a:solidFill>
                  <a:srgbClr val="53565A"/>
                </a:solidFill>
                <a:latin typeface="Arial"/>
                <a:cs typeface="Aria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6"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603875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7198" y="5683662"/>
            <a:ext cx="8238320" cy="714593"/>
          </a:xfrm>
          <a:prstGeom prst="rect">
            <a:avLst/>
          </a:prstGeom>
        </p:spPr>
        <p:txBody>
          <a:bodyPr/>
          <a:lstStyle>
            <a:lvl1pPr>
              <a:defRPr sz="1600">
                <a:solidFill>
                  <a:srgbClr val="53565A"/>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p:txBody>
      </p:sp>
      <p:sp>
        <p:nvSpPr>
          <p:cNvPr id="12" name="Picture Placeholder 2"/>
          <p:cNvSpPr>
            <a:spLocks noGrp="1"/>
          </p:cNvSpPr>
          <p:nvPr>
            <p:ph type="pic" idx="1" hasCustomPrompt="1"/>
          </p:nvPr>
        </p:nvSpPr>
        <p:spPr>
          <a:xfrm>
            <a:off x="457198" y="1500110"/>
            <a:ext cx="8238320" cy="3878033"/>
          </a:xfrm>
          <a:prstGeom prst="rect">
            <a:avLst/>
          </a:prstGeom>
        </p:spPr>
        <p:txBody>
          <a:bodyPr>
            <a:normAutofit/>
          </a:bodyPr>
          <a:lstStyle>
            <a:lvl1pPr marL="0" indent="0" algn="ctr">
              <a:buNone/>
              <a:defRPr sz="24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Picture here</a:t>
            </a:r>
          </a:p>
        </p:txBody>
      </p:sp>
      <p:sp>
        <p:nvSpPr>
          <p:cNvPr id="7" name="Slide Number Placeholder 7"/>
          <p:cNvSpPr>
            <a:spLocks noGrp="1"/>
          </p:cNvSpPr>
          <p:nvPr>
            <p:ph type="sldNum" sz="quarter" idx="10"/>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
        <p:nvSpPr>
          <p:cNvPr id="8"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9513627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pic>
        <p:nvPicPr>
          <p:cNvPr id="12" name="Picture 11" descr="Illust_Cover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9" y="0"/>
            <a:ext cx="9156940" cy="6885638"/>
          </a:xfrm>
          <a:prstGeom prst="rect">
            <a:avLst/>
          </a:prstGeom>
        </p:spPr>
      </p:pic>
      <p:pic>
        <p:nvPicPr>
          <p:cNvPr id="16" name="Picture 15"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3" name="Subtitle 2"/>
          <p:cNvSpPr>
            <a:spLocks noGrp="1"/>
          </p:cNvSpPr>
          <p:nvPr>
            <p:ph type="subTitle" idx="1" hasCustomPrompt="1"/>
          </p:nvPr>
        </p:nvSpPr>
        <p:spPr>
          <a:xfrm>
            <a:off x="3144069" y="2971286"/>
            <a:ext cx="5596363" cy="971627"/>
          </a:xfrm>
          <a:prstGeom prst="rect">
            <a:avLst/>
          </a:prstGeom>
          <a:ln>
            <a:noFill/>
          </a:ln>
        </p:spPr>
        <p:txBody>
          <a:bodyPr anchor="ctr"/>
          <a:lstStyle>
            <a:lvl1pPr marL="0" indent="0" algn="l">
              <a:lnSpc>
                <a:spcPct val="70000"/>
              </a:lnSpc>
              <a:buNone/>
              <a:defRPr sz="36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Cover Slide Title</a:t>
            </a:r>
          </a:p>
          <a:p>
            <a:r>
              <a:rPr lang="en-US" dirty="0"/>
              <a:t>Second Line If Necessary</a:t>
            </a:r>
          </a:p>
        </p:txBody>
      </p:sp>
      <p:sp>
        <p:nvSpPr>
          <p:cNvPr id="13" name="Title 1"/>
          <p:cNvSpPr txBox="1">
            <a:spLocks/>
          </p:cNvSpPr>
          <p:nvPr userDrawn="1"/>
        </p:nvSpPr>
        <p:spPr>
          <a:xfrm>
            <a:off x="3545967" y="2275315"/>
            <a:ext cx="3912176" cy="443844"/>
          </a:xfrm>
          <a:prstGeom prst="rect">
            <a:avLst/>
          </a:prstGeom>
        </p:spPr>
        <p:txBody>
          <a:bodyPr/>
          <a:lstStyle>
            <a:lvl1pPr algn="l" defTabSz="457200" rtl="0" eaLnBrk="1" latinLnBrk="0" hangingPunct="1">
              <a:lnSpc>
                <a:spcPct val="90000"/>
              </a:lnSpc>
              <a:spcBef>
                <a:spcPct val="0"/>
              </a:spcBef>
              <a:buNone/>
              <a:defRPr sz="2000" kern="1200" baseline="0">
                <a:solidFill>
                  <a:srgbClr val="FF6600"/>
                </a:solidFill>
                <a:latin typeface="Arial"/>
                <a:ea typeface="+mj-ea"/>
                <a:cs typeface="Arial"/>
              </a:defRPr>
            </a:lvl1pPr>
          </a:lstStyle>
          <a:p>
            <a:pPr fontAlgn="auto">
              <a:spcAft>
                <a:spcPts val="0"/>
              </a:spcAft>
            </a:pPr>
            <a:endParaRPr lang="en-US" b="0" dirty="0"/>
          </a:p>
        </p:txBody>
      </p:sp>
      <p:sp>
        <p:nvSpPr>
          <p:cNvPr id="15" name="Picture Placeholder 2"/>
          <p:cNvSpPr>
            <a:spLocks noGrp="1"/>
          </p:cNvSpPr>
          <p:nvPr>
            <p:ph type="pic" idx="11" hasCustomPrompt="1"/>
          </p:nvPr>
        </p:nvSpPr>
        <p:spPr>
          <a:xfrm>
            <a:off x="3526645" y="5539619"/>
            <a:ext cx="5201811" cy="527520"/>
          </a:xfrm>
          <a:prstGeom prst="rect">
            <a:avLst/>
          </a:prstGeom>
        </p:spPr>
        <p:txBody>
          <a:bodyPr/>
          <a:lstStyle>
            <a:lvl1pPr marL="0" indent="0">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Product </a:t>
            </a:r>
            <a:r>
              <a:rPr lang="en-US" dirty="0" err="1"/>
              <a:t>Wordmark</a:t>
            </a:r>
            <a:r>
              <a:rPr lang="en-US" dirty="0"/>
              <a:t> here</a:t>
            </a:r>
          </a:p>
        </p:txBody>
      </p:sp>
      <p:sp>
        <p:nvSpPr>
          <p:cNvPr id="17" name="Text Placeholder 6"/>
          <p:cNvSpPr>
            <a:spLocks noGrp="1"/>
          </p:cNvSpPr>
          <p:nvPr>
            <p:ph type="body" sz="quarter" idx="12" hasCustomPrompt="1"/>
          </p:nvPr>
        </p:nvSpPr>
        <p:spPr>
          <a:xfrm>
            <a:off x="3526645" y="6096001"/>
            <a:ext cx="3913188" cy="278190"/>
          </a:xfrm>
          <a:prstGeom prst="rect">
            <a:avLst/>
          </a:prstGeom>
        </p:spPr>
        <p:txBody>
          <a:bodyPr/>
          <a:lstStyle>
            <a:lvl1pPr marL="0" indent="0">
              <a:buNone/>
              <a:defRPr sz="110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endParaRPr lang="en-US" dirty="0"/>
          </a:p>
        </p:txBody>
      </p:sp>
      <p:sp>
        <p:nvSpPr>
          <p:cNvPr id="18" name="Text Placeholder 4"/>
          <p:cNvSpPr>
            <a:spLocks noGrp="1"/>
          </p:cNvSpPr>
          <p:nvPr>
            <p:ph type="body" sz="quarter" idx="13" hasCustomPrompt="1"/>
          </p:nvPr>
        </p:nvSpPr>
        <p:spPr>
          <a:xfrm>
            <a:off x="3526645" y="6397624"/>
            <a:ext cx="4202212" cy="363613"/>
          </a:xfrm>
          <a:prstGeom prst="rect">
            <a:avLst/>
          </a:prstGeom>
        </p:spPr>
        <p:txBody>
          <a:bodyPr vert="horz"/>
          <a:lstStyle>
            <a:lvl1pPr marL="0" indent="0">
              <a:buNone/>
              <a:defRPr sz="1100">
                <a:solidFill>
                  <a:srgbClr val="53565A"/>
                </a:solidFill>
                <a:latin typeface="Arial"/>
                <a:cs typeface="Arial"/>
              </a:defRPr>
            </a:lvl1pPr>
          </a:lstStyle>
          <a:p>
            <a:pPr lvl="0"/>
            <a:r>
              <a:rPr lang="en-US" dirty="0"/>
              <a:t>Date XX_XX_XX</a:t>
            </a:r>
          </a:p>
        </p:txBody>
      </p:sp>
      <p:pic>
        <p:nvPicPr>
          <p:cNvPr id="10" name="Picture 2" descr="X:\elsevier\rachel\campus\WORDMARK\ELSPublishingCampus_WMK_151_RGB.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0443" y="2262741"/>
            <a:ext cx="2903362" cy="2436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X:\elsevier\rachel\campus\WORDMARK\PublishingConnect_WMK_151_RGB.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658594" y="2270430"/>
            <a:ext cx="2069862" cy="243639"/>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6520543" y="2189250"/>
            <a:ext cx="0" cy="35747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017283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99014" name="Rectangle 1030"/>
          <p:cNvSpPr>
            <a:spLocks noGrp="1" noChangeArrowheads="1"/>
          </p:cNvSpPr>
          <p:nvPr>
            <p:ph type="ctrTitle"/>
          </p:nvPr>
        </p:nvSpPr>
        <p:spPr>
          <a:xfrm>
            <a:off x="685800" y="1524000"/>
            <a:ext cx="7772400" cy="990600"/>
          </a:xfrm>
          <a:effectLst/>
        </p:spPr>
        <p:txBody>
          <a:bodyPr/>
          <a:lstStyle>
            <a:lvl1pPr algn="ctr">
              <a:defRPr sz="4600">
                <a:latin typeface="Calibri" pitchFamily="34" charset="0"/>
              </a:defRPr>
            </a:lvl1pPr>
          </a:lstStyle>
          <a:p>
            <a:r>
              <a:rPr lang="en-US"/>
              <a:t>Click to edit Master title style</a:t>
            </a:r>
            <a:endParaRPr lang="en-GB" dirty="0"/>
          </a:p>
        </p:txBody>
      </p:sp>
      <p:sp>
        <p:nvSpPr>
          <p:cNvPr id="299015" name="Rectangle 1031"/>
          <p:cNvSpPr>
            <a:spLocks noGrp="1" noChangeArrowheads="1"/>
          </p:cNvSpPr>
          <p:nvPr>
            <p:ph type="subTitle" idx="1"/>
          </p:nvPr>
        </p:nvSpPr>
        <p:spPr>
          <a:xfrm>
            <a:off x="1371600" y="2438400"/>
            <a:ext cx="6400800" cy="685800"/>
          </a:xfrm>
          <a:effectLst/>
        </p:spPr>
        <p:txBody>
          <a:bodyPr/>
          <a:lstStyle>
            <a:lvl1pPr marL="0" indent="0" algn="ctr">
              <a:buFont typeface="Wingdings" pitchFamily="2" charset="2"/>
              <a:buNone/>
              <a:defRPr b="0">
                <a:solidFill>
                  <a:schemeClr val="bg1"/>
                </a:solidFill>
                <a:latin typeface="Calibri" pitchFamily="34" charset="0"/>
              </a:defRPr>
            </a:lvl1pPr>
          </a:lstStyle>
          <a:p>
            <a:r>
              <a:rPr lang="en-US"/>
              <a:t>Click to edit Master subtitle style</a:t>
            </a:r>
            <a:endParaRPr lang="en-GB"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pic>
        <p:nvPicPr>
          <p:cNvPr id="12" name="Picture 11" descr="Illust_Cover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9" y="0"/>
            <a:ext cx="9156940" cy="6885638"/>
          </a:xfrm>
          <a:prstGeom prst="rect">
            <a:avLst/>
          </a:prstGeom>
        </p:spPr>
      </p:pic>
      <p:pic>
        <p:nvPicPr>
          <p:cNvPr id="16" name="Picture 15"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3" name="Subtitle 2"/>
          <p:cNvSpPr>
            <a:spLocks noGrp="1"/>
          </p:cNvSpPr>
          <p:nvPr>
            <p:ph type="subTitle" idx="1" hasCustomPrompt="1"/>
          </p:nvPr>
        </p:nvSpPr>
        <p:spPr>
          <a:xfrm>
            <a:off x="3144069" y="2971286"/>
            <a:ext cx="5596363" cy="971627"/>
          </a:xfrm>
          <a:prstGeom prst="rect">
            <a:avLst/>
          </a:prstGeom>
          <a:ln>
            <a:noFill/>
          </a:ln>
        </p:spPr>
        <p:txBody>
          <a:bodyPr anchor="ctr"/>
          <a:lstStyle>
            <a:lvl1pPr marL="0" indent="0" algn="l">
              <a:lnSpc>
                <a:spcPct val="70000"/>
              </a:lnSpc>
              <a:buNone/>
              <a:defRPr sz="36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Cover Slide Title</a:t>
            </a:r>
          </a:p>
          <a:p>
            <a:r>
              <a:rPr lang="en-US" dirty="0"/>
              <a:t>Second Line If Necessary</a:t>
            </a:r>
          </a:p>
        </p:txBody>
      </p:sp>
      <p:sp>
        <p:nvSpPr>
          <p:cNvPr id="13" name="Title 1"/>
          <p:cNvSpPr txBox="1">
            <a:spLocks/>
          </p:cNvSpPr>
          <p:nvPr userDrawn="1"/>
        </p:nvSpPr>
        <p:spPr>
          <a:xfrm>
            <a:off x="3545967" y="2275315"/>
            <a:ext cx="3912176" cy="443844"/>
          </a:xfrm>
          <a:prstGeom prst="rect">
            <a:avLst/>
          </a:prstGeom>
        </p:spPr>
        <p:txBody>
          <a:bodyPr/>
          <a:lstStyle>
            <a:lvl1pPr algn="l" defTabSz="457200" rtl="0" eaLnBrk="1" latinLnBrk="0" hangingPunct="1">
              <a:lnSpc>
                <a:spcPct val="90000"/>
              </a:lnSpc>
              <a:spcBef>
                <a:spcPct val="0"/>
              </a:spcBef>
              <a:buNone/>
              <a:defRPr sz="2000" kern="1200" baseline="0">
                <a:solidFill>
                  <a:srgbClr val="FF6600"/>
                </a:solidFill>
                <a:latin typeface="Arial"/>
                <a:ea typeface="+mj-ea"/>
                <a:cs typeface="Arial"/>
              </a:defRPr>
            </a:lvl1pPr>
          </a:lstStyle>
          <a:p>
            <a:pPr fontAlgn="auto">
              <a:spcAft>
                <a:spcPts val="0"/>
              </a:spcAft>
            </a:pPr>
            <a:endParaRPr lang="en-US" b="0" dirty="0"/>
          </a:p>
        </p:txBody>
      </p:sp>
      <p:sp>
        <p:nvSpPr>
          <p:cNvPr id="15" name="Picture Placeholder 2"/>
          <p:cNvSpPr>
            <a:spLocks noGrp="1"/>
          </p:cNvSpPr>
          <p:nvPr>
            <p:ph type="pic" idx="11" hasCustomPrompt="1"/>
          </p:nvPr>
        </p:nvSpPr>
        <p:spPr>
          <a:xfrm>
            <a:off x="3526645" y="5539619"/>
            <a:ext cx="5201811" cy="527520"/>
          </a:xfrm>
          <a:prstGeom prst="rect">
            <a:avLst/>
          </a:prstGeom>
        </p:spPr>
        <p:txBody>
          <a:bodyPr/>
          <a:lstStyle>
            <a:lvl1pPr marL="0" indent="0">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Product </a:t>
            </a:r>
            <a:r>
              <a:rPr lang="en-US" dirty="0" err="1"/>
              <a:t>Wordmark</a:t>
            </a:r>
            <a:r>
              <a:rPr lang="en-US" dirty="0"/>
              <a:t> here</a:t>
            </a:r>
          </a:p>
        </p:txBody>
      </p:sp>
      <p:sp>
        <p:nvSpPr>
          <p:cNvPr id="17" name="Text Placeholder 6"/>
          <p:cNvSpPr>
            <a:spLocks noGrp="1"/>
          </p:cNvSpPr>
          <p:nvPr>
            <p:ph type="body" sz="quarter" idx="12" hasCustomPrompt="1"/>
          </p:nvPr>
        </p:nvSpPr>
        <p:spPr>
          <a:xfrm>
            <a:off x="3526645" y="6096001"/>
            <a:ext cx="3913188" cy="278190"/>
          </a:xfrm>
          <a:prstGeom prst="rect">
            <a:avLst/>
          </a:prstGeom>
        </p:spPr>
        <p:txBody>
          <a:bodyPr/>
          <a:lstStyle>
            <a:lvl1pPr marL="0" indent="0">
              <a:buNone/>
              <a:defRPr sz="110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endParaRPr lang="en-US" dirty="0"/>
          </a:p>
        </p:txBody>
      </p:sp>
      <p:sp>
        <p:nvSpPr>
          <p:cNvPr id="18" name="Text Placeholder 4"/>
          <p:cNvSpPr>
            <a:spLocks noGrp="1"/>
          </p:cNvSpPr>
          <p:nvPr>
            <p:ph type="body" sz="quarter" idx="13" hasCustomPrompt="1"/>
          </p:nvPr>
        </p:nvSpPr>
        <p:spPr>
          <a:xfrm>
            <a:off x="3526645" y="6397624"/>
            <a:ext cx="4202212" cy="363613"/>
          </a:xfrm>
          <a:prstGeom prst="rect">
            <a:avLst/>
          </a:prstGeom>
        </p:spPr>
        <p:txBody>
          <a:bodyPr vert="horz"/>
          <a:lstStyle>
            <a:lvl1pPr marL="0" indent="0">
              <a:buNone/>
              <a:defRPr sz="1100">
                <a:solidFill>
                  <a:srgbClr val="53565A"/>
                </a:solidFill>
                <a:latin typeface="Arial"/>
                <a:cs typeface="Arial"/>
              </a:defRPr>
            </a:lvl1pPr>
          </a:lstStyle>
          <a:p>
            <a:pPr lvl="0"/>
            <a:r>
              <a:rPr lang="en-US" dirty="0"/>
              <a:t>Date XX_XX_XX</a:t>
            </a:r>
          </a:p>
        </p:txBody>
      </p:sp>
      <p:pic>
        <p:nvPicPr>
          <p:cNvPr id="10" name="Picture 2" descr="X:\elsevier\rachel\campus\WORDMARK\ELSPublishingCampus_WMK_151_RGB.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0443" y="2262741"/>
            <a:ext cx="2903362" cy="2436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X:\elsevier\rachel\campus\WORDMARK\PublishingConnect_WMK_151_RGB.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658594" y="2270430"/>
            <a:ext cx="2069862" cy="243639"/>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6520543" y="2189250"/>
            <a:ext cx="0" cy="35747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396196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Slide 5">
    <p:spTree>
      <p:nvGrpSpPr>
        <p:cNvPr id="1" name=""/>
        <p:cNvGrpSpPr/>
        <p:nvPr/>
      </p:nvGrpSpPr>
      <p:grpSpPr>
        <a:xfrm>
          <a:off x="0" y="0"/>
          <a:ext cx="0" cy="0"/>
          <a:chOff x="0" y="0"/>
          <a:chExt cx="0" cy="0"/>
        </a:xfrm>
      </p:grpSpPr>
      <p:pic>
        <p:nvPicPr>
          <p:cNvPr id="4" name="Picture 3" descr="Illust_Cover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9" y="0"/>
            <a:ext cx="9156940" cy="6885638"/>
          </a:xfrm>
          <a:prstGeom prst="rect">
            <a:avLst/>
          </a:prstGeom>
        </p:spPr>
      </p:pic>
      <p:sp>
        <p:nvSpPr>
          <p:cNvPr id="3" name="Subtitle 2"/>
          <p:cNvSpPr>
            <a:spLocks noGrp="1"/>
          </p:cNvSpPr>
          <p:nvPr>
            <p:ph type="subTitle" idx="1" hasCustomPrompt="1"/>
          </p:nvPr>
        </p:nvSpPr>
        <p:spPr>
          <a:xfrm>
            <a:off x="3149208" y="2882348"/>
            <a:ext cx="5485393" cy="827935"/>
          </a:xfrm>
          <a:prstGeom prst="rect">
            <a:avLst/>
          </a:prstGeom>
          <a:ln>
            <a:noFill/>
          </a:ln>
        </p:spPr>
        <p:txBody>
          <a:bodyPr anchor="ctr"/>
          <a:lstStyle>
            <a:lvl1pPr marL="0" indent="0" algn="l">
              <a:lnSpc>
                <a:spcPct val="60000"/>
              </a:lnSpc>
              <a:buNone/>
              <a:defRPr sz="36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Cover Slide Title</a:t>
            </a:r>
          </a:p>
          <a:p>
            <a:r>
              <a:rPr lang="en-US" dirty="0"/>
              <a:t>Second Line If Necessary</a:t>
            </a:r>
          </a:p>
        </p:txBody>
      </p:sp>
      <p:pic>
        <p:nvPicPr>
          <p:cNvPr id="12" name="Picture 11"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6" name="Text Placeholder 5"/>
          <p:cNvSpPr>
            <a:spLocks noGrp="1"/>
          </p:cNvSpPr>
          <p:nvPr>
            <p:ph type="body" sz="quarter" idx="11" hasCustomPrompt="1"/>
          </p:nvPr>
        </p:nvSpPr>
        <p:spPr>
          <a:xfrm>
            <a:off x="3149208" y="3740100"/>
            <a:ext cx="5472113" cy="374700"/>
          </a:xfrm>
          <a:prstGeom prst="rect">
            <a:avLst/>
          </a:prstGeom>
        </p:spPr>
        <p:txBody>
          <a:bodyPr vert="horz"/>
          <a:lstStyle>
            <a:lvl1pPr marL="0" indent="0">
              <a:buNone/>
              <a:defRPr sz="1800">
                <a:solidFill>
                  <a:srgbClr val="FFFFFF"/>
                </a:solidFill>
              </a:defRPr>
            </a:lvl1pPr>
          </a:lstStyle>
          <a:p>
            <a:pPr lvl="0"/>
            <a:r>
              <a:rPr lang="en-US" dirty="0"/>
              <a:t>Subtitle of Presentation</a:t>
            </a:r>
          </a:p>
        </p:txBody>
      </p:sp>
      <p:sp>
        <p:nvSpPr>
          <p:cNvPr id="11" name="Text Placeholder 6"/>
          <p:cNvSpPr>
            <a:spLocks noGrp="1"/>
          </p:cNvSpPr>
          <p:nvPr>
            <p:ph type="body" sz="quarter" idx="10" hasCustomPrompt="1"/>
          </p:nvPr>
        </p:nvSpPr>
        <p:spPr>
          <a:xfrm>
            <a:off x="3516539" y="6096001"/>
            <a:ext cx="3913188" cy="290286"/>
          </a:xfrm>
          <a:prstGeom prst="rect">
            <a:avLst/>
          </a:prstGeom>
        </p:spPr>
        <p:txBody>
          <a:bodyPr/>
          <a:lstStyle>
            <a:lvl1pPr marL="0" indent="0">
              <a:buNone/>
              <a:defRPr sz="110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endParaRPr lang="en-US" dirty="0"/>
          </a:p>
        </p:txBody>
      </p:sp>
      <p:sp>
        <p:nvSpPr>
          <p:cNvPr id="13" name="Text Placeholder 4"/>
          <p:cNvSpPr>
            <a:spLocks noGrp="1"/>
          </p:cNvSpPr>
          <p:nvPr>
            <p:ph type="body" sz="quarter" idx="12" hasCustomPrompt="1"/>
          </p:nvPr>
        </p:nvSpPr>
        <p:spPr>
          <a:xfrm>
            <a:off x="3516539" y="6397625"/>
            <a:ext cx="3913188" cy="266700"/>
          </a:xfrm>
          <a:prstGeom prst="rect">
            <a:avLst/>
          </a:prstGeom>
        </p:spPr>
        <p:txBody>
          <a:bodyPr vert="horz"/>
          <a:lstStyle>
            <a:lvl1pPr marL="0" indent="0">
              <a:buNone/>
              <a:defRPr sz="1100">
                <a:solidFill>
                  <a:srgbClr val="53565A"/>
                </a:solidFill>
                <a:latin typeface="Arial"/>
                <a:cs typeface="Arial"/>
              </a:defRPr>
            </a:lvl1pPr>
          </a:lstStyle>
          <a:p>
            <a:pPr lvl="0"/>
            <a:r>
              <a:rPr lang="en-US" dirty="0"/>
              <a:t>Date XX_XX_XX</a:t>
            </a:r>
          </a:p>
        </p:txBody>
      </p:sp>
    </p:spTree>
    <p:extLst>
      <p:ext uri="{BB962C8B-B14F-4D97-AF65-F5344CB8AC3E}">
        <p14:creationId xmlns:p14="http://schemas.microsoft.com/office/powerpoint/2010/main" val="2333878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sz="3200">
                <a:latin typeface="Calibri" pitchFamily="34" charset="0"/>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sz="3200">
                <a:latin typeface="Calibri" pitchFamily="34" charset="0"/>
              </a:defRPr>
            </a:lvl1pPr>
          </a:lstStyle>
          <a:p>
            <a:r>
              <a:rPr lang="en-US"/>
              <a:t>Click to edit Master title style</a:t>
            </a:r>
            <a:endParaRPr lang="en-GB" dirty="0"/>
          </a:p>
        </p:txBody>
      </p:sp>
      <p:sp>
        <p:nvSpPr>
          <p:cNvPr id="3"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8" y="1943072"/>
            <a:ext cx="8238320" cy="3765589"/>
          </a:xfrm>
        </p:spPr>
        <p:txBody>
          <a:bodyPr/>
          <a:lstStyle>
            <a:lvl1pPr marL="0" indent="0">
              <a:buNone/>
              <a:defRPr>
                <a:solidFill>
                  <a:srgbClr val="53565A"/>
                </a:solidFill>
              </a:defRPr>
            </a:lvl1pPr>
          </a:lstStyle>
          <a:p>
            <a:pPr lvl="0"/>
            <a:r>
              <a:rPr lang="en-US" dirty="0"/>
              <a:t>Click to edit Master text styles</a:t>
            </a:r>
          </a:p>
          <a:p>
            <a:endParaRPr lang="en-US" dirty="0"/>
          </a:p>
        </p:txBody>
      </p:sp>
      <p:sp>
        <p:nvSpPr>
          <p:cNvPr id="8"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4"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solidFill>
                  <a:schemeClr val="accent1"/>
                </a:solidFill>
              </a:defRPr>
            </a:lvl1pPr>
          </a:lstStyle>
          <a:p>
            <a:r>
              <a:rPr lang="en-US" dirty="0"/>
              <a:t>Title of Slide</a:t>
            </a:r>
          </a:p>
        </p:txBody>
      </p:sp>
      <p:sp>
        <p:nvSpPr>
          <p:cNvPr id="5" name="Text Placeholder 4"/>
          <p:cNvSpPr>
            <a:spLocks noGrp="1"/>
          </p:cNvSpPr>
          <p:nvPr>
            <p:ph type="body" sz="quarter" idx="10" hasCustomPrompt="1"/>
          </p:nvPr>
        </p:nvSpPr>
        <p:spPr>
          <a:xfrm>
            <a:off x="457200" y="1241714"/>
            <a:ext cx="8238318" cy="3505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accent1"/>
                </a:solidFill>
              </a:defRPr>
            </a:lvl1pPr>
          </a:lstStyle>
          <a:p>
            <a:r>
              <a:rPr lang="en-US" sz="1800" dirty="0"/>
              <a:t>Subtitle of Slide</a:t>
            </a:r>
          </a:p>
        </p:txBody>
      </p:sp>
      <p:sp>
        <p:nvSpPr>
          <p:cNvPr id="9" name="Text Placeholder 8"/>
          <p:cNvSpPr>
            <a:spLocks noGrp="1"/>
          </p:cNvSpPr>
          <p:nvPr>
            <p:ph type="body" sz="quarter" idx="11" hasCustomPrompt="1"/>
          </p:nvPr>
        </p:nvSpPr>
        <p:spPr>
          <a:xfrm>
            <a:off x="457198" y="5794654"/>
            <a:ext cx="8238320" cy="370435"/>
          </a:xfrm>
        </p:spPr>
        <p:txBody>
          <a:bodyPr>
            <a:normAutofit/>
          </a:bodyPr>
          <a:lstStyle>
            <a:lvl1pPr marL="0" indent="0">
              <a:buNone/>
              <a:defRPr sz="1300">
                <a:solidFill>
                  <a:srgbClr val="A7A8AA"/>
                </a:solidFill>
              </a:defRPr>
            </a:lvl1pPr>
            <a:lvl2pPr marL="457200" indent="0">
              <a:buNone/>
              <a:defRPr sz="1600">
                <a:latin typeface="Arial"/>
                <a:cs typeface="Arial"/>
              </a:defRPr>
            </a:lvl2pPr>
          </a:lstStyle>
          <a:p>
            <a:pPr lvl="0"/>
            <a:r>
              <a:rPr lang="en-US" dirty="0"/>
              <a:t>Author Name</a:t>
            </a:r>
          </a:p>
        </p:txBody>
      </p:sp>
      <p:sp>
        <p:nvSpPr>
          <p:cNvPr id="18" name="Text Placeholder 17"/>
          <p:cNvSpPr>
            <a:spLocks noGrp="1"/>
          </p:cNvSpPr>
          <p:nvPr>
            <p:ph type="body" sz="quarter" idx="12" hasCustomPrompt="1"/>
          </p:nvPr>
        </p:nvSpPr>
        <p:spPr>
          <a:xfrm>
            <a:off x="457198" y="6165090"/>
            <a:ext cx="8238318" cy="357432"/>
          </a:xfrm>
        </p:spPr>
        <p:txBody>
          <a:bodyPr>
            <a:normAutofit/>
          </a:bodyPr>
          <a:lstStyle>
            <a:lvl1pPr marL="0" indent="0">
              <a:buNone/>
              <a:defRPr sz="1300">
                <a:solidFill>
                  <a:srgbClr val="A7A8AA"/>
                </a:solidFill>
              </a:defRPr>
            </a:lvl1pPr>
          </a:lstStyle>
          <a:p>
            <a:pPr lvl="0"/>
            <a:r>
              <a:rPr lang="en-US" dirty="0"/>
              <a:t>Click to edit text</a:t>
            </a:r>
          </a:p>
        </p:txBody>
      </p:sp>
    </p:spTree>
    <p:extLst>
      <p:ext uri="{BB962C8B-B14F-4D97-AF65-F5344CB8AC3E}">
        <p14:creationId xmlns:p14="http://schemas.microsoft.com/office/powerpoint/2010/main" val="8846936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Content Placeholder 1"/>
          <p:cNvSpPr>
            <a:spLocks noGrp="1"/>
          </p:cNvSpPr>
          <p:nvPr>
            <p:ph idx="1"/>
          </p:nvPr>
        </p:nvSpPr>
        <p:spPr>
          <a:xfrm>
            <a:off x="458851" y="3688074"/>
            <a:ext cx="2570262" cy="2381549"/>
          </a:xfrm>
        </p:spPr>
        <p:txBody>
          <a:bodyPr/>
          <a:lstStyle/>
          <a:p>
            <a:endParaRPr lang="en-US" dirty="0"/>
          </a:p>
        </p:txBody>
      </p:sp>
      <p:sp>
        <p:nvSpPr>
          <p:cNvPr id="17" name="Picture Placeholder 4"/>
          <p:cNvSpPr>
            <a:spLocks noGrp="1"/>
          </p:cNvSpPr>
          <p:nvPr>
            <p:ph type="pic" sz="quarter" idx="11"/>
          </p:nvPr>
        </p:nvSpPr>
        <p:spPr>
          <a:xfrm>
            <a:off x="458851" y="1500110"/>
            <a:ext cx="2570260" cy="2041724"/>
          </a:xfrm>
        </p:spPr>
      </p:sp>
      <p:sp>
        <p:nvSpPr>
          <p:cNvPr id="18" name="Picture Placeholder 5"/>
          <p:cNvSpPr>
            <a:spLocks noGrp="1"/>
          </p:cNvSpPr>
          <p:nvPr>
            <p:ph type="pic" sz="quarter" idx="12"/>
          </p:nvPr>
        </p:nvSpPr>
        <p:spPr>
          <a:xfrm>
            <a:off x="3248072" y="1500110"/>
            <a:ext cx="2645627" cy="2041724"/>
          </a:xfrm>
        </p:spPr>
      </p:sp>
      <p:sp>
        <p:nvSpPr>
          <p:cNvPr id="19" name="Picture Placeholder 6"/>
          <p:cNvSpPr>
            <a:spLocks noGrp="1"/>
          </p:cNvSpPr>
          <p:nvPr>
            <p:ph type="pic" sz="quarter" idx="13"/>
          </p:nvPr>
        </p:nvSpPr>
        <p:spPr>
          <a:xfrm>
            <a:off x="6128074" y="1500109"/>
            <a:ext cx="2570260" cy="2041724"/>
          </a:xfrm>
        </p:spPr>
      </p:sp>
      <p:sp>
        <p:nvSpPr>
          <p:cNvPr id="20" name="Content Placeholder 7"/>
          <p:cNvSpPr>
            <a:spLocks noGrp="1"/>
          </p:cNvSpPr>
          <p:nvPr>
            <p:ph idx="14"/>
          </p:nvPr>
        </p:nvSpPr>
        <p:spPr>
          <a:xfrm>
            <a:off x="3265312" y="3688074"/>
            <a:ext cx="2628388" cy="2381549"/>
          </a:xfrm>
        </p:spPr>
        <p:txBody>
          <a:bodyPr/>
          <a:lstStyle/>
          <a:p>
            <a:endParaRPr lang="en-US" dirty="0"/>
          </a:p>
        </p:txBody>
      </p:sp>
      <p:sp>
        <p:nvSpPr>
          <p:cNvPr id="21" name="Content Placeholder 8"/>
          <p:cNvSpPr>
            <a:spLocks noGrp="1"/>
          </p:cNvSpPr>
          <p:nvPr>
            <p:ph idx="15"/>
          </p:nvPr>
        </p:nvSpPr>
        <p:spPr>
          <a:xfrm>
            <a:off x="6128074" y="3688074"/>
            <a:ext cx="2570262" cy="2381549"/>
          </a:xfrm>
        </p:spPr>
        <p:txBody>
          <a:bodyPr/>
          <a:lstStyle/>
          <a:p>
            <a:endParaRPr lang="en-US" dirty="0"/>
          </a:p>
        </p:txBody>
      </p:sp>
      <p:sp>
        <p:nvSpPr>
          <p:cNvPr id="12" name="Slide Number Placeholder 7"/>
          <p:cNvSpPr>
            <a:spLocks noGrp="1"/>
          </p:cNvSpPr>
          <p:nvPr>
            <p:ph type="sldNum" sz="quarter" idx="4"/>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
        <p:nvSpPr>
          <p:cNvPr id="13" name="Title Placeholder 1"/>
          <p:cNvSpPr>
            <a:spLocks noGrp="1"/>
          </p:cNvSpPr>
          <p:nvPr>
            <p:ph type="title"/>
          </p:nvPr>
        </p:nvSpPr>
        <p:spPr>
          <a:xfrm>
            <a:off x="457199" y="705204"/>
            <a:ext cx="8241135"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17071778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9" y="1500110"/>
            <a:ext cx="4012006" cy="4898146"/>
          </a:xfrm>
        </p:spPr>
        <p:txBody>
          <a:bodyPr/>
          <a:lstStyle>
            <a:lvl1pPr>
              <a:defRPr>
                <a:solidFill>
                  <a:srgbClr val="53565A"/>
                </a:solidFill>
                <a:latin typeface="Arial"/>
                <a:cs typeface="Arial"/>
              </a:defRPr>
            </a:lvl1pPr>
            <a:lvl2pPr>
              <a:defRPr>
                <a:solidFill>
                  <a:srgbClr val="53565A"/>
                </a:solidFill>
                <a:latin typeface="Arial"/>
                <a:cs typeface="Arial"/>
              </a:defRPr>
            </a:lvl2pPr>
            <a:lvl3pPr>
              <a:defRPr>
                <a:solidFill>
                  <a:srgbClr val="53565A"/>
                </a:solidFill>
                <a:latin typeface="Arial"/>
                <a:cs typeface="Arial"/>
              </a:defRPr>
            </a:lvl3pPr>
          </a:lstStyle>
          <a:p>
            <a:pPr lvl="0"/>
            <a:r>
              <a:rPr lang="en-US" dirty="0"/>
              <a:t>Click to edit Master text styles</a:t>
            </a:r>
          </a:p>
          <a:p>
            <a:pPr lvl="1"/>
            <a:r>
              <a:rPr lang="en-US" dirty="0"/>
              <a:t>Second level</a:t>
            </a:r>
          </a:p>
          <a:p>
            <a:pPr lvl="2"/>
            <a:r>
              <a:rPr lang="en-US" dirty="0"/>
              <a:t>Third level</a:t>
            </a:r>
          </a:p>
          <a:p>
            <a:endParaRPr lang="en-US" dirty="0"/>
          </a:p>
        </p:txBody>
      </p:sp>
      <p:sp>
        <p:nvSpPr>
          <p:cNvPr id="8" name="Content Placeholder 4"/>
          <p:cNvSpPr>
            <a:spLocks noGrp="1"/>
          </p:cNvSpPr>
          <p:nvPr>
            <p:ph idx="11"/>
          </p:nvPr>
        </p:nvSpPr>
        <p:spPr>
          <a:xfrm>
            <a:off x="4698217" y="1500110"/>
            <a:ext cx="4028595" cy="4898146"/>
          </a:xfrm>
        </p:spPr>
        <p:txBody>
          <a:bodyPr/>
          <a:lstStyle>
            <a:lvl1pPr>
              <a:defRPr>
                <a:solidFill>
                  <a:srgbClr val="53565A"/>
                </a:solidFill>
                <a:latin typeface="Arial"/>
                <a:cs typeface="Arial"/>
              </a:defRPr>
            </a:lvl1pPr>
            <a:lvl2pPr>
              <a:defRPr>
                <a:solidFill>
                  <a:srgbClr val="53565A"/>
                </a:solidFill>
                <a:latin typeface="Arial"/>
                <a:cs typeface="Arial"/>
              </a:defRPr>
            </a:lvl2pPr>
            <a:lvl3pPr>
              <a:defRPr>
                <a:solidFill>
                  <a:srgbClr val="53565A"/>
                </a:solidFill>
                <a:latin typeface="Arial"/>
                <a:cs typeface="Arial"/>
              </a:defRPr>
            </a:lvl3pPr>
          </a:lstStyle>
          <a:p>
            <a:pPr lvl="0"/>
            <a:r>
              <a:rPr lang="en-US" dirty="0"/>
              <a:t>Click to edit Master text styles</a:t>
            </a:r>
          </a:p>
          <a:p>
            <a:pPr lvl="1"/>
            <a:r>
              <a:rPr lang="en-US" dirty="0"/>
              <a:t>Second level</a:t>
            </a:r>
          </a:p>
          <a:p>
            <a:pPr lvl="2"/>
            <a:r>
              <a:rPr lang="en-US" dirty="0"/>
              <a:t>Third level</a:t>
            </a:r>
          </a:p>
          <a:p>
            <a:endParaRPr lang="en-US" dirty="0"/>
          </a:p>
        </p:txBody>
      </p:sp>
      <p:sp>
        <p:nvSpPr>
          <p:cNvPr id="12"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3" name="Title Placeholder 1"/>
          <p:cNvSpPr>
            <a:spLocks noGrp="1"/>
          </p:cNvSpPr>
          <p:nvPr>
            <p:ph type="title"/>
          </p:nvPr>
        </p:nvSpPr>
        <p:spPr>
          <a:xfrm>
            <a:off x="457199" y="705204"/>
            <a:ext cx="8269613"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364968688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8" y="1943072"/>
            <a:ext cx="8238320" cy="3765589"/>
          </a:xfrm>
        </p:spPr>
        <p:txBody>
          <a:bodyPr/>
          <a:lstStyle>
            <a:lvl1pPr marL="0" indent="0">
              <a:buNone/>
              <a:defRPr>
                <a:solidFill>
                  <a:srgbClr val="53565A"/>
                </a:solidFill>
              </a:defRPr>
            </a:lvl1pPr>
          </a:lstStyle>
          <a:p>
            <a:pPr lvl="0"/>
            <a:r>
              <a:rPr lang="en-US" dirty="0"/>
              <a:t>Click to edit Master text styles</a:t>
            </a:r>
          </a:p>
          <a:p>
            <a:endParaRPr lang="en-US" dirty="0"/>
          </a:p>
        </p:txBody>
      </p:sp>
      <p:sp>
        <p:nvSpPr>
          <p:cNvPr id="8"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4"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solidFill>
                  <a:schemeClr val="accent1"/>
                </a:solidFill>
              </a:defRPr>
            </a:lvl1pPr>
          </a:lstStyle>
          <a:p>
            <a:r>
              <a:rPr lang="en-US" dirty="0"/>
              <a:t>Title of Slide</a:t>
            </a:r>
          </a:p>
        </p:txBody>
      </p:sp>
      <p:sp>
        <p:nvSpPr>
          <p:cNvPr id="5" name="Text Placeholder 4"/>
          <p:cNvSpPr>
            <a:spLocks noGrp="1"/>
          </p:cNvSpPr>
          <p:nvPr>
            <p:ph type="body" sz="quarter" idx="10" hasCustomPrompt="1"/>
          </p:nvPr>
        </p:nvSpPr>
        <p:spPr>
          <a:xfrm>
            <a:off x="457200" y="1241714"/>
            <a:ext cx="8238318" cy="3505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accent1"/>
                </a:solidFill>
              </a:defRPr>
            </a:lvl1pPr>
          </a:lstStyle>
          <a:p>
            <a:r>
              <a:rPr lang="en-US" sz="1800" dirty="0"/>
              <a:t>Subtitle of Slide</a:t>
            </a:r>
          </a:p>
        </p:txBody>
      </p:sp>
      <p:sp>
        <p:nvSpPr>
          <p:cNvPr id="9" name="Text Placeholder 8"/>
          <p:cNvSpPr>
            <a:spLocks noGrp="1"/>
          </p:cNvSpPr>
          <p:nvPr>
            <p:ph type="body" sz="quarter" idx="11" hasCustomPrompt="1"/>
          </p:nvPr>
        </p:nvSpPr>
        <p:spPr>
          <a:xfrm>
            <a:off x="457198" y="5794654"/>
            <a:ext cx="8238320" cy="370435"/>
          </a:xfrm>
        </p:spPr>
        <p:txBody>
          <a:bodyPr>
            <a:normAutofit/>
          </a:bodyPr>
          <a:lstStyle>
            <a:lvl1pPr marL="0" indent="0">
              <a:buNone/>
              <a:defRPr sz="1300">
                <a:solidFill>
                  <a:srgbClr val="A7A8AA"/>
                </a:solidFill>
              </a:defRPr>
            </a:lvl1pPr>
            <a:lvl2pPr marL="457200" indent="0">
              <a:buNone/>
              <a:defRPr sz="1600">
                <a:latin typeface="Arial"/>
                <a:cs typeface="Arial"/>
              </a:defRPr>
            </a:lvl2pPr>
          </a:lstStyle>
          <a:p>
            <a:pPr lvl="0"/>
            <a:r>
              <a:rPr lang="en-US" dirty="0"/>
              <a:t>Author Name</a:t>
            </a:r>
          </a:p>
        </p:txBody>
      </p:sp>
      <p:sp>
        <p:nvSpPr>
          <p:cNvPr id="18" name="Text Placeholder 17"/>
          <p:cNvSpPr>
            <a:spLocks noGrp="1"/>
          </p:cNvSpPr>
          <p:nvPr>
            <p:ph type="body" sz="quarter" idx="12" hasCustomPrompt="1"/>
          </p:nvPr>
        </p:nvSpPr>
        <p:spPr>
          <a:xfrm>
            <a:off x="457198" y="6165090"/>
            <a:ext cx="8238318" cy="357432"/>
          </a:xfrm>
        </p:spPr>
        <p:txBody>
          <a:bodyPr>
            <a:normAutofit/>
          </a:bodyPr>
          <a:lstStyle>
            <a:lvl1pPr marL="0" indent="0">
              <a:buNone/>
              <a:defRPr sz="1300">
                <a:solidFill>
                  <a:srgbClr val="A7A8AA"/>
                </a:solidFill>
              </a:defRPr>
            </a:lvl1pPr>
          </a:lstStyle>
          <a:p>
            <a:pPr lvl="0"/>
            <a:r>
              <a:rPr lang="en-US" dirty="0"/>
              <a:t>Click to edit text</a:t>
            </a:r>
          </a:p>
        </p:txBody>
      </p:sp>
    </p:spTree>
    <p:extLst>
      <p:ext uri="{BB962C8B-B14F-4D97-AF65-F5344CB8AC3E}">
        <p14:creationId xmlns:p14="http://schemas.microsoft.com/office/powerpoint/2010/main" val="88469367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00110"/>
            <a:ext cx="8238318" cy="4898146"/>
          </a:xfrm>
          <a:prstGeom prst="rect">
            <a:avLst/>
          </a:prstGeom>
        </p:spPr>
        <p:txBody>
          <a:bodyPr/>
          <a:lstStyle>
            <a:lvl1pPr>
              <a:defRPr sz="2000">
                <a:solidFill>
                  <a:srgbClr val="53565A"/>
                </a:solidFill>
                <a:latin typeface="Arial"/>
                <a:cs typeface="Arial"/>
              </a:defRPr>
            </a:lvl1pPr>
            <a:lvl2pPr>
              <a:defRPr sz="1800">
                <a:solidFill>
                  <a:srgbClr val="53565A"/>
                </a:solidFill>
                <a:latin typeface="Arial"/>
                <a:cs typeface="Arial"/>
              </a:defRPr>
            </a:lvl2pPr>
            <a:lvl3pPr>
              <a:defRPr sz="1600">
                <a:solidFill>
                  <a:srgbClr val="53565A"/>
                </a:solidFill>
                <a:latin typeface="Arial"/>
                <a:cs typeface="Aria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6"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84139626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7198" y="5683662"/>
            <a:ext cx="8238320" cy="714593"/>
          </a:xfrm>
          <a:prstGeom prst="rect">
            <a:avLst/>
          </a:prstGeom>
        </p:spPr>
        <p:txBody>
          <a:bodyPr/>
          <a:lstStyle>
            <a:lvl1pPr>
              <a:defRPr sz="1600">
                <a:solidFill>
                  <a:srgbClr val="53565A"/>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p:txBody>
      </p:sp>
      <p:sp>
        <p:nvSpPr>
          <p:cNvPr id="12" name="Picture Placeholder 2"/>
          <p:cNvSpPr>
            <a:spLocks noGrp="1"/>
          </p:cNvSpPr>
          <p:nvPr>
            <p:ph type="pic" idx="1" hasCustomPrompt="1"/>
          </p:nvPr>
        </p:nvSpPr>
        <p:spPr>
          <a:xfrm>
            <a:off x="457198" y="1500110"/>
            <a:ext cx="8238320" cy="3878033"/>
          </a:xfrm>
          <a:prstGeom prst="rect">
            <a:avLst/>
          </a:prstGeom>
        </p:spPr>
        <p:txBody>
          <a:bodyPr>
            <a:normAutofit/>
          </a:bodyPr>
          <a:lstStyle>
            <a:lvl1pPr marL="0" indent="0" algn="ctr">
              <a:buNone/>
              <a:defRPr sz="24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Picture here</a:t>
            </a:r>
          </a:p>
        </p:txBody>
      </p:sp>
      <p:sp>
        <p:nvSpPr>
          <p:cNvPr id="7" name="Slide Number Placeholder 7"/>
          <p:cNvSpPr>
            <a:spLocks noGrp="1"/>
          </p:cNvSpPr>
          <p:nvPr>
            <p:ph type="sldNum" sz="quarter" idx="10"/>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
        <p:nvSpPr>
          <p:cNvPr id="8"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lvl1pPr>
          </a:lstStyle>
          <a:p>
            <a:r>
              <a:rPr lang="en-US" dirty="0"/>
              <a:t>Title of Slide</a:t>
            </a:r>
          </a:p>
        </p:txBody>
      </p:sp>
    </p:spTree>
    <p:extLst>
      <p:ext uri="{BB962C8B-B14F-4D97-AF65-F5344CB8AC3E}">
        <p14:creationId xmlns:p14="http://schemas.microsoft.com/office/powerpoint/2010/main" val="401392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8" name="Picture 7" descr="Illust_Appendix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85018" cy="6858000"/>
          </a:xfrm>
          <a:prstGeom prst="rect">
            <a:avLst/>
          </a:prstGeom>
        </p:spPr>
      </p:pic>
      <p:pic>
        <p:nvPicPr>
          <p:cNvPr id="5" name="Picture 4"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11" name="Text Placeholder 10"/>
          <p:cNvSpPr>
            <a:spLocks noGrp="1"/>
          </p:cNvSpPr>
          <p:nvPr>
            <p:ph type="body" sz="quarter" idx="12"/>
          </p:nvPr>
        </p:nvSpPr>
        <p:spPr>
          <a:xfrm>
            <a:off x="5068888" y="3494882"/>
            <a:ext cx="3724275" cy="1718018"/>
          </a:xfrm>
          <a:prstGeom prst="rect">
            <a:avLst/>
          </a:prstGeom>
        </p:spPr>
        <p:txBody>
          <a:bodyPr vert="horz"/>
          <a:lstStyle>
            <a:lvl1pPr>
              <a:buNone/>
              <a:defRPr sz="1600">
                <a:solidFill>
                  <a:srgbClr val="53565A"/>
                </a:solidFill>
              </a:defRPr>
            </a:lvl1pPr>
            <a:lvl2pPr>
              <a:buNone/>
              <a:defRPr sz="1600"/>
            </a:lvl2pPr>
            <a:lvl3pPr>
              <a:buNone/>
              <a:defRPr sz="1600"/>
            </a:lvl3pPr>
            <a:lvl4pPr>
              <a:buNone/>
              <a:defRPr sz="1600"/>
            </a:lvl4pPr>
            <a:lvl5pPr>
              <a:buNone/>
              <a:defRPr sz="1600"/>
            </a:lvl5pPr>
          </a:lstStyle>
          <a:p>
            <a:pPr lvl="0"/>
            <a:r>
              <a:rPr lang="en-US" dirty="0"/>
              <a:t>Click to edit Master text styles</a:t>
            </a:r>
          </a:p>
        </p:txBody>
      </p:sp>
      <p:sp>
        <p:nvSpPr>
          <p:cNvPr id="13" name="Text Placeholder 12"/>
          <p:cNvSpPr>
            <a:spLocks noGrp="1"/>
          </p:cNvSpPr>
          <p:nvPr>
            <p:ph type="body" sz="quarter" idx="13" hasCustomPrompt="1"/>
          </p:nvPr>
        </p:nvSpPr>
        <p:spPr>
          <a:xfrm>
            <a:off x="5068127" y="2747964"/>
            <a:ext cx="3700462" cy="638704"/>
          </a:xfrm>
          <a:prstGeom prst="rect">
            <a:avLst/>
          </a:prstGeom>
        </p:spPr>
        <p:txBody>
          <a:bodyPr vert="horz"/>
          <a:lstStyle>
            <a:lvl1pPr>
              <a:buNone/>
              <a:defRPr sz="3600"/>
            </a:lvl1pPr>
            <a:lvl2pPr>
              <a:buNone/>
              <a:defRPr sz="3600"/>
            </a:lvl2pPr>
            <a:lvl3pPr>
              <a:buNone/>
              <a:defRPr sz="3600"/>
            </a:lvl3pPr>
            <a:lvl4pPr>
              <a:buNone/>
              <a:defRPr sz="3600"/>
            </a:lvl4pPr>
            <a:lvl5pPr>
              <a:buNone/>
              <a:defRPr sz="3600"/>
            </a:lvl5pPr>
          </a:lstStyle>
          <a:p>
            <a:pPr lvl="0"/>
            <a:r>
              <a:rPr lang="en-US" dirty="0"/>
              <a:t>Appendix</a:t>
            </a:r>
          </a:p>
        </p:txBody>
      </p:sp>
    </p:spTree>
    <p:extLst>
      <p:ext uri="{BB962C8B-B14F-4D97-AF65-F5344CB8AC3E}">
        <p14:creationId xmlns:p14="http://schemas.microsoft.com/office/powerpoint/2010/main" val="371752063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99014" name="Rectangle 1030"/>
          <p:cNvSpPr>
            <a:spLocks noGrp="1" noChangeArrowheads="1"/>
          </p:cNvSpPr>
          <p:nvPr>
            <p:ph type="ctrTitle"/>
          </p:nvPr>
        </p:nvSpPr>
        <p:spPr>
          <a:xfrm>
            <a:off x="685800" y="1524000"/>
            <a:ext cx="7772400" cy="990600"/>
          </a:xfrm>
          <a:effectLst/>
        </p:spPr>
        <p:txBody>
          <a:bodyPr/>
          <a:lstStyle>
            <a:lvl1pPr algn="ctr">
              <a:defRPr sz="4600">
                <a:latin typeface="Calibri" pitchFamily="34" charset="0"/>
              </a:defRPr>
            </a:lvl1pPr>
          </a:lstStyle>
          <a:p>
            <a:r>
              <a:rPr lang="en-US"/>
              <a:t>Click to edit Master title style</a:t>
            </a:r>
            <a:endParaRPr lang="en-GB" dirty="0"/>
          </a:p>
        </p:txBody>
      </p:sp>
      <p:sp>
        <p:nvSpPr>
          <p:cNvPr id="299015" name="Rectangle 1031"/>
          <p:cNvSpPr>
            <a:spLocks noGrp="1" noChangeArrowheads="1"/>
          </p:cNvSpPr>
          <p:nvPr>
            <p:ph type="subTitle" idx="1"/>
          </p:nvPr>
        </p:nvSpPr>
        <p:spPr>
          <a:xfrm>
            <a:off x="1371600" y="2438400"/>
            <a:ext cx="6400800" cy="685800"/>
          </a:xfrm>
          <a:effectLst/>
        </p:spPr>
        <p:txBody>
          <a:bodyPr/>
          <a:lstStyle>
            <a:lvl1pPr marL="0" indent="0" algn="ctr">
              <a:buFont typeface="Wingdings" pitchFamily="2" charset="2"/>
              <a:buNone/>
              <a:defRPr b="0">
                <a:solidFill>
                  <a:schemeClr val="bg1"/>
                </a:solidFill>
                <a:latin typeface="Calibri" pitchFamily="34" charset="0"/>
              </a:defRPr>
            </a:lvl1pPr>
          </a:lstStyle>
          <a:p>
            <a:r>
              <a:rPr lang="en-US"/>
              <a:t>Click to edit Master subtitle style</a:t>
            </a:r>
            <a:endParaRPr lang="en-GB" dirty="0"/>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itle Slide 5">
    <p:spTree>
      <p:nvGrpSpPr>
        <p:cNvPr id="1" name=""/>
        <p:cNvGrpSpPr/>
        <p:nvPr/>
      </p:nvGrpSpPr>
      <p:grpSpPr>
        <a:xfrm>
          <a:off x="0" y="0"/>
          <a:ext cx="0" cy="0"/>
          <a:chOff x="0" y="0"/>
          <a:chExt cx="0" cy="0"/>
        </a:xfrm>
      </p:grpSpPr>
      <p:pic>
        <p:nvPicPr>
          <p:cNvPr id="4" name="Picture 3" descr="Illust_Cover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9" y="0"/>
            <a:ext cx="9156940" cy="6885638"/>
          </a:xfrm>
          <a:prstGeom prst="rect">
            <a:avLst/>
          </a:prstGeom>
        </p:spPr>
      </p:pic>
      <p:sp>
        <p:nvSpPr>
          <p:cNvPr id="3" name="Subtitle 2"/>
          <p:cNvSpPr>
            <a:spLocks noGrp="1"/>
          </p:cNvSpPr>
          <p:nvPr>
            <p:ph type="subTitle" idx="1" hasCustomPrompt="1"/>
          </p:nvPr>
        </p:nvSpPr>
        <p:spPr>
          <a:xfrm>
            <a:off x="3149208" y="2882348"/>
            <a:ext cx="5485393" cy="827935"/>
          </a:xfrm>
          <a:prstGeom prst="rect">
            <a:avLst/>
          </a:prstGeom>
          <a:ln>
            <a:noFill/>
          </a:ln>
        </p:spPr>
        <p:txBody>
          <a:bodyPr anchor="ctr"/>
          <a:lstStyle>
            <a:lvl1pPr marL="0" indent="0" algn="l">
              <a:lnSpc>
                <a:spcPct val="60000"/>
              </a:lnSpc>
              <a:buNone/>
              <a:defRPr sz="36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Cover Slide Title</a:t>
            </a:r>
          </a:p>
          <a:p>
            <a:r>
              <a:rPr lang="en-US" dirty="0"/>
              <a:t>Second Line If Necessary</a:t>
            </a:r>
          </a:p>
        </p:txBody>
      </p:sp>
      <p:pic>
        <p:nvPicPr>
          <p:cNvPr id="12" name="Picture 11" descr="Elsevier_Tree_Logo_2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4655" y="359801"/>
            <a:ext cx="688802" cy="798523"/>
          </a:xfrm>
          <a:prstGeom prst="rect">
            <a:avLst/>
          </a:prstGeom>
        </p:spPr>
      </p:pic>
      <p:sp>
        <p:nvSpPr>
          <p:cNvPr id="6" name="Text Placeholder 5"/>
          <p:cNvSpPr>
            <a:spLocks noGrp="1"/>
          </p:cNvSpPr>
          <p:nvPr>
            <p:ph type="body" sz="quarter" idx="11" hasCustomPrompt="1"/>
          </p:nvPr>
        </p:nvSpPr>
        <p:spPr>
          <a:xfrm>
            <a:off x="3149208" y="3740100"/>
            <a:ext cx="5472113" cy="374700"/>
          </a:xfrm>
          <a:prstGeom prst="rect">
            <a:avLst/>
          </a:prstGeom>
        </p:spPr>
        <p:txBody>
          <a:bodyPr vert="horz"/>
          <a:lstStyle>
            <a:lvl1pPr marL="0" indent="0">
              <a:buNone/>
              <a:defRPr sz="1800">
                <a:solidFill>
                  <a:srgbClr val="FFFFFF"/>
                </a:solidFill>
              </a:defRPr>
            </a:lvl1pPr>
          </a:lstStyle>
          <a:p>
            <a:pPr lvl="0"/>
            <a:r>
              <a:rPr lang="en-US" dirty="0"/>
              <a:t>Subtitle of Presentation</a:t>
            </a:r>
          </a:p>
        </p:txBody>
      </p:sp>
      <p:sp>
        <p:nvSpPr>
          <p:cNvPr id="11" name="Text Placeholder 6"/>
          <p:cNvSpPr>
            <a:spLocks noGrp="1"/>
          </p:cNvSpPr>
          <p:nvPr>
            <p:ph type="body" sz="quarter" idx="10" hasCustomPrompt="1"/>
          </p:nvPr>
        </p:nvSpPr>
        <p:spPr>
          <a:xfrm>
            <a:off x="3516539" y="6096001"/>
            <a:ext cx="3913188" cy="290286"/>
          </a:xfrm>
          <a:prstGeom prst="rect">
            <a:avLst/>
          </a:prstGeom>
        </p:spPr>
        <p:txBody>
          <a:bodyPr/>
          <a:lstStyle>
            <a:lvl1pPr marL="0" indent="0">
              <a:buNone/>
              <a:defRPr sz="110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endParaRPr lang="en-US" dirty="0"/>
          </a:p>
        </p:txBody>
      </p:sp>
      <p:sp>
        <p:nvSpPr>
          <p:cNvPr id="13" name="Text Placeholder 4"/>
          <p:cNvSpPr>
            <a:spLocks noGrp="1"/>
          </p:cNvSpPr>
          <p:nvPr>
            <p:ph type="body" sz="quarter" idx="12" hasCustomPrompt="1"/>
          </p:nvPr>
        </p:nvSpPr>
        <p:spPr>
          <a:xfrm>
            <a:off x="3516539" y="6397625"/>
            <a:ext cx="3913188" cy="266700"/>
          </a:xfrm>
          <a:prstGeom prst="rect">
            <a:avLst/>
          </a:prstGeom>
        </p:spPr>
        <p:txBody>
          <a:bodyPr vert="horz"/>
          <a:lstStyle>
            <a:lvl1pPr marL="0" indent="0">
              <a:buNone/>
              <a:defRPr sz="1100">
                <a:solidFill>
                  <a:srgbClr val="53565A"/>
                </a:solidFill>
                <a:latin typeface="Arial"/>
                <a:cs typeface="Arial"/>
              </a:defRPr>
            </a:lvl1pPr>
          </a:lstStyle>
          <a:p>
            <a:pPr lvl="0"/>
            <a:r>
              <a:rPr lang="en-US" dirty="0"/>
              <a:t>Date XX_XX_XX</a:t>
            </a:r>
          </a:p>
        </p:txBody>
      </p:sp>
    </p:spTree>
    <p:extLst>
      <p:ext uri="{BB962C8B-B14F-4D97-AF65-F5344CB8AC3E}">
        <p14:creationId xmlns:p14="http://schemas.microsoft.com/office/powerpoint/2010/main" val="2333878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r>
              <a:rPr lang="en-US">
                <a:solidFill>
                  <a:prstClr val="white"/>
                </a:solidFill>
              </a:rPr>
              <a:t>   |   </a:t>
            </a:r>
            <a:fld id="{DA15E891-66B8-4B28-AB8F-05A4B1DE573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992565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sz="3200">
                <a:latin typeface="Calibri" pitchFamily="34" charset="0"/>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sz="3200">
                <a:latin typeface="Calibri" pitchFamily="34" charset="0"/>
              </a:defRPr>
            </a:lvl1pPr>
          </a:lstStyle>
          <a:p>
            <a:r>
              <a:rPr lang="en-US"/>
              <a:t>Click to edit Master title style</a:t>
            </a:r>
            <a:endParaRPr lang="en-GB" dirty="0"/>
          </a:p>
        </p:txBody>
      </p:sp>
      <p:sp>
        <p:nvSpPr>
          <p:cNvPr id="3"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685800" y="6400800"/>
            <a:ext cx="5334000" cy="381000"/>
          </a:xfrm>
          <a:prstGeom prst="rect">
            <a:avLst/>
          </a:prstGeom>
          <a:ln/>
        </p:spPr>
        <p:txBody>
          <a:bodyPr/>
          <a:lstStyle>
            <a:lvl1pPr>
              <a:defRPr/>
            </a:lvl1pPr>
          </a:lstStyle>
          <a:p>
            <a:pPr>
              <a:defRPr/>
            </a:pPr>
            <a:endParaRPr lang="en-GB"/>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198" y="1943072"/>
            <a:ext cx="8238320" cy="3765589"/>
          </a:xfrm>
        </p:spPr>
        <p:txBody>
          <a:bodyPr/>
          <a:lstStyle>
            <a:lvl1pPr marL="0" indent="0">
              <a:buNone/>
              <a:defRPr>
                <a:solidFill>
                  <a:srgbClr val="53565A"/>
                </a:solidFill>
              </a:defRPr>
            </a:lvl1pPr>
          </a:lstStyle>
          <a:p>
            <a:pPr lvl="0"/>
            <a:r>
              <a:rPr lang="en-US" dirty="0"/>
              <a:t>Click to edit Master text styles</a:t>
            </a:r>
          </a:p>
          <a:p>
            <a:endParaRPr lang="en-US" dirty="0"/>
          </a:p>
        </p:txBody>
      </p:sp>
      <p:sp>
        <p:nvSpPr>
          <p:cNvPr id="8" name="Slide Number Placeholder 7"/>
          <p:cNvSpPr txBox="1">
            <a:spLocks/>
          </p:cNvSpPr>
          <p:nvPr userDrawn="1"/>
        </p:nvSpPr>
        <p:spPr>
          <a:xfrm>
            <a:off x="8474338" y="-7655"/>
            <a:ext cx="587784" cy="354522"/>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b="0">
                <a:solidFill>
                  <a:prstClr val="white"/>
                </a:solidFill>
              </a:rPr>
              <a:t>   |   </a:t>
            </a:r>
            <a:fld id="{DA15E891-66B8-4B28-AB8F-05A4B1DE573C}" type="slidenum">
              <a:rPr lang="en-US" b="0" smtClean="0">
                <a:solidFill>
                  <a:prstClr val="white"/>
                </a:solidFill>
              </a:rPr>
              <a:pPr fontAlgn="auto">
                <a:spcBef>
                  <a:spcPts val="0"/>
                </a:spcBef>
                <a:spcAft>
                  <a:spcPts val="0"/>
                </a:spcAft>
              </a:pPr>
              <a:t>‹#›</a:t>
            </a:fld>
            <a:endParaRPr lang="en-US" b="0" dirty="0">
              <a:solidFill>
                <a:prstClr val="white"/>
              </a:solidFill>
            </a:endParaRPr>
          </a:p>
        </p:txBody>
      </p:sp>
      <p:sp>
        <p:nvSpPr>
          <p:cNvPr id="14"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lvl1pPr>
              <a:defRPr b="0">
                <a:solidFill>
                  <a:schemeClr val="accent1"/>
                </a:solidFill>
              </a:defRPr>
            </a:lvl1pPr>
          </a:lstStyle>
          <a:p>
            <a:r>
              <a:rPr lang="en-US" dirty="0"/>
              <a:t>Title of Slide</a:t>
            </a:r>
          </a:p>
        </p:txBody>
      </p:sp>
      <p:sp>
        <p:nvSpPr>
          <p:cNvPr id="5" name="Text Placeholder 4"/>
          <p:cNvSpPr>
            <a:spLocks noGrp="1"/>
          </p:cNvSpPr>
          <p:nvPr>
            <p:ph type="body" sz="quarter" idx="10" hasCustomPrompt="1"/>
          </p:nvPr>
        </p:nvSpPr>
        <p:spPr>
          <a:xfrm>
            <a:off x="457200" y="1241714"/>
            <a:ext cx="8238318" cy="3505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accent1"/>
                </a:solidFill>
              </a:defRPr>
            </a:lvl1pPr>
          </a:lstStyle>
          <a:p>
            <a:r>
              <a:rPr lang="en-US" sz="1800" dirty="0"/>
              <a:t>Subtitle of Slide</a:t>
            </a:r>
          </a:p>
        </p:txBody>
      </p:sp>
      <p:sp>
        <p:nvSpPr>
          <p:cNvPr id="9" name="Text Placeholder 8"/>
          <p:cNvSpPr>
            <a:spLocks noGrp="1"/>
          </p:cNvSpPr>
          <p:nvPr>
            <p:ph type="body" sz="quarter" idx="11" hasCustomPrompt="1"/>
          </p:nvPr>
        </p:nvSpPr>
        <p:spPr>
          <a:xfrm>
            <a:off x="457198" y="5794654"/>
            <a:ext cx="8238320" cy="370435"/>
          </a:xfrm>
        </p:spPr>
        <p:txBody>
          <a:bodyPr>
            <a:normAutofit/>
          </a:bodyPr>
          <a:lstStyle>
            <a:lvl1pPr marL="0" indent="0">
              <a:buNone/>
              <a:defRPr sz="1300">
                <a:solidFill>
                  <a:srgbClr val="A7A8AA"/>
                </a:solidFill>
              </a:defRPr>
            </a:lvl1pPr>
            <a:lvl2pPr marL="457200" indent="0">
              <a:buNone/>
              <a:defRPr sz="1600">
                <a:latin typeface="Arial"/>
                <a:cs typeface="Arial"/>
              </a:defRPr>
            </a:lvl2pPr>
          </a:lstStyle>
          <a:p>
            <a:pPr lvl="0"/>
            <a:r>
              <a:rPr lang="en-US" dirty="0"/>
              <a:t>Author Name</a:t>
            </a:r>
          </a:p>
        </p:txBody>
      </p:sp>
      <p:sp>
        <p:nvSpPr>
          <p:cNvPr id="18" name="Text Placeholder 17"/>
          <p:cNvSpPr>
            <a:spLocks noGrp="1"/>
          </p:cNvSpPr>
          <p:nvPr>
            <p:ph type="body" sz="quarter" idx="12" hasCustomPrompt="1"/>
          </p:nvPr>
        </p:nvSpPr>
        <p:spPr>
          <a:xfrm>
            <a:off x="457198" y="6165090"/>
            <a:ext cx="8238318" cy="357432"/>
          </a:xfrm>
        </p:spPr>
        <p:txBody>
          <a:bodyPr>
            <a:normAutofit/>
          </a:bodyPr>
          <a:lstStyle>
            <a:lvl1pPr marL="0" indent="0">
              <a:buNone/>
              <a:defRPr sz="1300">
                <a:solidFill>
                  <a:srgbClr val="A7A8AA"/>
                </a:solidFill>
              </a:defRPr>
            </a:lvl1pPr>
          </a:lstStyle>
          <a:p>
            <a:pPr lvl="0"/>
            <a:r>
              <a:rPr lang="en-US" dirty="0"/>
              <a:t>Click to edit text</a:t>
            </a:r>
          </a:p>
        </p:txBody>
      </p:sp>
    </p:spTree>
    <p:extLst>
      <p:ext uri="{BB962C8B-B14F-4D97-AF65-F5344CB8AC3E}">
        <p14:creationId xmlns:p14="http://schemas.microsoft.com/office/powerpoint/2010/main" val="88469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99014" name="Rectangle 1030"/>
          <p:cNvSpPr>
            <a:spLocks noGrp="1" noChangeArrowheads="1"/>
          </p:cNvSpPr>
          <p:nvPr>
            <p:ph type="ctrTitle"/>
          </p:nvPr>
        </p:nvSpPr>
        <p:spPr>
          <a:xfrm>
            <a:off x="685800" y="1524000"/>
            <a:ext cx="7772400" cy="990600"/>
          </a:xfrm>
          <a:effectLst/>
        </p:spPr>
        <p:txBody>
          <a:bodyPr/>
          <a:lstStyle>
            <a:lvl1pPr algn="ctr">
              <a:defRPr sz="4600">
                <a:latin typeface="Calibri" pitchFamily="34" charset="0"/>
              </a:defRPr>
            </a:lvl1pPr>
          </a:lstStyle>
          <a:p>
            <a:r>
              <a:rPr lang="en-US"/>
              <a:t>Click to edit Master title style</a:t>
            </a:r>
            <a:endParaRPr lang="en-GB" dirty="0"/>
          </a:p>
        </p:txBody>
      </p:sp>
      <p:sp>
        <p:nvSpPr>
          <p:cNvPr id="299015" name="Rectangle 1031"/>
          <p:cNvSpPr>
            <a:spLocks noGrp="1" noChangeArrowheads="1"/>
          </p:cNvSpPr>
          <p:nvPr>
            <p:ph type="subTitle" idx="1"/>
          </p:nvPr>
        </p:nvSpPr>
        <p:spPr>
          <a:xfrm>
            <a:off x="1371600" y="2438400"/>
            <a:ext cx="6400800" cy="685800"/>
          </a:xfrm>
          <a:effectLst/>
        </p:spPr>
        <p:txBody>
          <a:bodyPr/>
          <a:lstStyle>
            <a:lvl1pPr marL="0" indent="0" algn="ctr">
              <a:buFont typeface="Wingdings" pitchFamily="2" charset="2"/>
              <a:buNone/>
              <a:defRPr b="0">
                <a:solidFill>
                  <a:schemeClr val="bg1"/>
                </a:solidFill>
                <a:latin typeface="Calibri" pitchFamily="34" charset="0"/>
              </a:defRPr>
            </a:lvl1pPr>
          </a:lstStyle>
          <a:p>
            <a:r>
              <a:rPr lang="en-US"/>
              <a:t>Click to edit Master subtitle style</a:t>
            </a:r>
            <a:endParaRPr lang="en-GB"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3.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8.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8.jpe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image" Target="../media/image2.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image" Target="../media/image1.jpeg"/><Relationship Id="rId2" Type="http://schemas.openxmlformats.org/officeDocument/2006/relationships/slideLayout" Target="../slideLayouts/slideLayout48.xml"/><Relationship Id="rId16" Type="http://schemas.openxmlformats.org/officeDocument/2006/relationships/theme" Target="../theme/theme4.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19" Type="http://schemas.openxmlformats.org/officeDocument/2006/relationships/image" Target="../media/image3.png"/><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image" Target="../media/image3.png"/><Relationship Id="rId2" Type="http://schemas.openxmlformats.org/officeDocument/2006/relationships/slideLayout" Target="../slideLayouts/slideLayout63.xml"/><Relationship Id="rId16" Type="http://schemas.openxmlformats.org/officeDocument/2006/relationships/image" Target="../media/image2.png"/><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image" Target="../media/image1.jpeg"/><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theme" Target="../theme/theme6.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image" Target="../media/image3.png"/><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header.jpg"/>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0" y="0"/>
            <a:ext cx="9144000" cy="375646"/>
          </a:xfrm>
          <a:prstGeom prst="rect">
            <a:avLst/>
          </a:prstGeom>
        </p:spPr>
      </p:pic>
      <p:sp>
        <p:nvSpPr>
          <p:cNvPr id="9" name="Slide Number Placeholder 7"/>
          <p:cNvSpPr>
            <a:spLocks noGrp="1"/>
          </p:cNvSpPr>
          <p:nvPr>
            <p:ph type="sldNum" sz="quarter" idx="4"/>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pPr defTabSz="457200" fontAlgn="auto">
              <a:spcBef>
                <a:spcPts val="0"/>
              </a:spcBef>
              <a:spcAft>
                <a:spcPts val="0"/>
              </a:spcAft>
            </a:pPr>
            <a:r>
              <a:rPr lang="en-US" b="0" dirty="0">
                <a:solidFill>
                  <a:prstClr val="white"/>
                </a:solidFill>
              </a:rPr>
              <a:t>   |   </a:t>
            </a:r>
            <a:fld id="{DA15E891-66B8-4B28-AB8F-05A4B1DE573C}" type="slidenum">
              <a:rPr lang="en-US" b="0" smtClean="0">
                <a:solidFill>
                  <a:prstClr val="white"/>
                </a:solidFill>
              </a:rPr>
              <a:pPr defTabSz="457200" fontAlgn="auto">
                <a:spcBef>
                  <a:spcPts val="0"/>
                </a:spcBef>
                <a:spcAft>
                  <a:spcPts val="0"/>
                </a:spcAft>
              </a:pPr>
              <a:t>‹#›</a:t>
            </a:fld>
            <a:endParaRPr lang="en-US" b="0" dirty="0">
              <a:solidFill>
                <a:prstClr val="white"/>
              </a:solidFill>
            </a:endParaRPr>
          </a:p>
        </p:txBody>
      </p:sp>
      <p:sp>
        <p:nvSpPr>
          <p:cNvPr id="13"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p>
            <a:r>
              <a:rPr lang="en-US" dirty="0"/>
              <a:t>Title of Slide</a:t>
            </a:r>
          </a:p>
        </p:txBody>
      </p:sp>
      <p:sp>
        <p:nvSpPr>
          <p:cNvPr id="14" name="Text Placeholder 8"/>
          <p:cNvSpPr>
            <a:spLocks noGrp="1"/>
          </p:cNvSpPr>
          <p:nvPr>
            <p:ph type="body" idx="1"/>
          </p:nvPr>
        </p:nvSpPr>
        <p:spPr>
          <a:xfrm>
            <a:off x="457200" y="1500110"/>
            <a:ext cx="8238318" cy="48981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pic>
        <p:nvPicPr>
          <p:cNvPr id="6" name="Picture 2" descr="X:\elsevier\rachel\campus\WORDMARK\ELSPublishingCampus_WMK_151_RGB.png"/>
          <p:cNvPicPr>
            <a:picLocks noChangeAspect="1" noChangeArrowheads="1"/>
          </p:cNvPicPr>
          <p:nvPr userDrawn="1"/>
        </p:nvPicPr>
        <p:blipFill>
          <a:blip r:embed="rId23" cstate="print">
            <a:extLst>
              <a:ext uri="{28A0092B-C50C-407E-A947-70E740481C1C}">
                <a14:useLocalDpi xmlns:a14="http://schemas.microsoft.com/office/drawing/2010/main" val="0"/>
              </a:ext>
            </a:extLst>
          </a:blip>
          <a:srcRect/>
          <a:stretch>
            <a:fillRect/>
          </a:stretch>
        </p:blipFill>
        <p:spPr bwMode="auto">
          <a:xfrm>
            <a:off x="457199" y="6432827"/>
            <a:ext cx="2903362" cy="2436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X:\elsevier\rachel\campus\WORDMARK\PublishingConnect_WMK_151_RGB.png"/>
          <p:cNvPicPr>
            <a:picLocks noChangeAspect="1" noChangeArrowheads="1"/>
          </p:cNvPicPr>
          <p:nvPr userDrawn="1"/>
        </p:nvPicPr>
        <p:blipFill>
          <a:blip r:embed="rId24" cstate="print">
            <a:extLst>
              <a:ext uri="{28A0092B-C50C-407E-A947-70E740481C1C}">
                <a14:useLocalDpi xmlns:a14="http://schemas.microsoft.com/office/drawing/2010/main" val="0"/>
              </a:ext>
            </a:extLst>
          </a:blip>
          <a:srcRect/>
          <a:stretch>
            <a:fillRect/>
          </a:stretch>
        </p:blipFill>
        <p:spPr bwMode="auto">
          <a:xfrm>
            <a:off x="6658594" y="6432827"/>
            <a:ext cx="2069862" cy="24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74958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803" r:id="rId9"/>
    <p:sldLayoutId id="2147483804" r:id="rId10"/>
    <p:sldLayoutId id="2147483805" r:id="rId11"/>
    <p:sldLayoutId id="2147483806" r:id="rId12"/>
    <p:sldLayoutId id="2147483807" r:id="rId13"/>
    <p:sldLayoutId id="2147483733" r:id="rId14"/>
    <p:sldLayoutId id="2147483705" r:id="rId15"/>
    <p:sldLayoutId id="2147483802" r:id="rId16"/>
    <p:sldLayoutId id="2147483964" r:id="rId17"/>
    <p:sldLayoutId id="2147483960" r:id="rId18"/>
    <p:sldLayoutId id="2147483961" r:id="rId19"/>
    <p:sldLayoutId id="2147483963" r:id="rId20"/>
  </p:sldLayoutIdLst>
  <p:hf sldNum="0" hdr="0" dt="0"/>
  <p:txStyles>
    <p:titleStyle>
      <a:lvl1pPr algn="l" defTabSz="457200" rtl="0" eaLnBrk="1" latinLnBrk="0" hangingPunct="1">
        <a:spcBef>
          <a:spcPct val="0"/>
        </a:spcBef>
        <a:buNone/>
        <a:defRPr sz="2400" b="1" i="0" kern="1200">
          <a:solidFill>
            <a:schemeClr val="accent1"/>
          </a:solidFill>
          <a:latin typeface="Arial Bold"/>
          <a:ea typeface="+mj-ea"/>
          <a:cs typeface="Arial Bold"/>
        </a:defRPr>
      </a:lvl1pPr>
    </p:titleStyle>
    <p:bodyStyle>
      <a:lvl1pPr marL="342900" indent="-256032"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header.jpg"/>
          <p:cNvPicPr>
            <a:picLocks noChangeAspect="1"/>
          </p:cNvPicPr>
          <p:nvPr userDrawn="1"/>
        </p:nvPicPr>
        <p:blipFill>
          <a:blip r:embed="rId15"/>
          <a:stretch>
            <a:fillRect/>
          </a:stretch>
        </p:blipFill>
        <p:spPr>
          <a:xfrm>
            <a:off x="0" y="0"/>
            <a:ext cx="9144000" cy="375646"/>
          </a:xfrm>
          <a:prstGeom prst="rect">
            <a:avLst/>
          </a:prstGeom>
        </p:spPr>
      </p:pic>
      <p:sp>
        <p:nvSpPr>
          <p:cNvPr id="9" name="Slide Number Placeholder 7"/>
          <p:cNvSpPr>
            <a:spLocks noGrp="1"/>
          </p:cNvSpPr>
          <p:nvPr>
            <p:ph type="sldNum" sz="quarter" idx="4"/>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pPr defTabSz="457200" fontAlgn="auto">
              <a:spcBef>
                <a:spcPts val="0"/>
              </a:spcBef>
              <a:spcAft>
                <a:spcPts val="0"/>
              </a:spcAft>
            </a:pPr>
            <a:r>
              <a:rPr lang="en-US" b="0" dirty="0">
                <a:solidFill>
                  <a:prstClr val="white"/>
                </a:solidFill>
              </a:rPr>
              <a:t>   |   </a:t>
            </a:r>
            <a:fld id="{DA15E891-66B8-4B28-AB8F-05A4B1DE573C}" type="slidenum">
              <a:rPr lang="en-US" b="0" smtClean="0">
                <a:solidFill>
                  <a:prstClr val="white"/>
                </a:solidFill>
              </a:rPr>
              <a:pPr defTabSz="457200" fontAlgn="auto">
                <a:spcBef>
                  <a:spcPts val="0"/>
                </a:spcBef>
                <a:spcAft>
                  <a:spcPts val="0"/>
                </a:spcAft>
              </a:pPr>
              <a:t>‹#›</a:t>
            </a:fld>
            <a:endParaRPr lang="en-US" b="0" dirty="0">
              <a:solidFill>
                <a:prstClr val="white"/>
              </a:solidFill>
            </a:endParaRPr>
          </a:p>
        </p:txBody>
      </p:sp>
      <p:sp>
        <p:nvSpPr>
          <p:cNvPr id="13"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p>
            <a:r>
              <a:rPr lang="en-US" dirty="0"/>
              <a:t>Title of Slide</a:t>
            </a:r>
          </a:p>
        </p:txBody>
      </p:sp>
      <p:sp>
        <p:nvSpPr>
          <p:cNvPr id="14" name="Text Placeholder 8"/>
          <p:cNvSpPr>
            <a:spLocks noGrp="1"/>
          </p:cNvSpPr>
          <p:nvPr>
            <p:ph type="body" idx="1"/>
          </p:nvPr>
        </p:nvSpPr>
        <p:spPr>
          <a:xfrm>
            <a:off x="457200" y="1500110"/>
            <a:ext cx="8238318" cy="48981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pic>
        <p:nvPicPr>
          <p:cNvPr id="6" name="Picture 3" descr="X:\elsevier\rachel\campus\WORDMARK\PublishingConnect_WMK_151_RGB.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457199" y="6397037"/>
            <a:ext cx="2096979" cy="24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38847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814" r:id="rId7"/>
    <p:sldLayoutId id="2147483815" r:id="rId8"/>
    <p:sldLayoutId id="2147483816" r:id="rId9"/>
    <p:sldLayoutId id="2147483817" r:id="rId10"/>
    <p:sldLayoutId id="2147483818" r:id="rId11"/>
    <p:sldLayoutId id="2147483819" r:id="rId12"/>
    <p:sldLayoutId id="2147483965" r:id="rId13"/>
  </p:sldLayoutIdLst>
  <p:txStyles>
    <p:titleStyle>
      <a:lvl1pPr algn="l" defTabSz="457200" rtl="0" eaLnBrk="1" latinLnBrk="0" hangingPunct="1">
        <a:spcBef>
          <a:spcPct val="0"/>
        </a:spcBef>
        <a:buNone/>
        <a:defRPr sz="2400" b="1" i="0" kern="1200">
          <a:solidFill>
            <a:schemeClr val="accent1"/>
          </a:solidFill>
          <a:latin typeface="Arial Bold"/>
          <a:ea typeface="+mj-ea"/>
          <a:cs typeface="Arial Bold"/>
        </a:defRPr>
      </a:lvl1pPr>
    </p:titleStyle>
    <p:bodyStyle>
      <a:lvl1pPr marL="342900" indent="-256032"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header.jpg"/>
          <p:cNvPicPr>
            <a:picLocks noChangeAspect="1"/>
          </p:cNvPicPr>
          <p:nvPr userDrawn="1"/>
        </p:nvPicPr>
        <p:blipFill>
          <a:blip r:embed="rId15"/>
          <a:stretch>
            <a:fillRect/>
          </a:stretch>
        </p:blipFill>
        <p:spPr>
          <a:xfrm>
            <a:off x="0" y="0"/>
            <a:ext cx="9144000" cy="375646"/>
          </a:xfrm>
          <a:prstGeom prst="rect">
            <a:avLst/>
          </a:prstGeom>
        </p:spPr>
      </p:pic>
      <p:sp>
        <p:nvSpPr>
          <p:cNvPr id="9" name="Slide Number Placeholder 7"/>
          <p:cNvSpPr>
            <a:spLocks noGrp="1"/>
          </p:cNvSpPr>
          <p:nvPr>
            <p:ph type="sldNum" sz="quarter" idx="4"/>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pPr defTabSz="457200" fontAlgn="auto">
              <a:spcBef>
                <a:spcPts val="0"/>
              </a:spcBef>
              <a:spcAft>
                <a:spcPts val="0"/>
              </a:spcAft>
            </a:pPr>
            <a:r>
              <a:rPr lang="en-US" b="0" dirty="0">
                <a:solidFill>
                  <a:prstClr val="white"/>
                </a:solidFill>
              </a:rPr>
              <a:t>   |   </a:t>
            </a:r>
            <a:fld id="{DA15E891-66B8-4B28-AB8F-05A4B1DE573C}" type="slidenum">
              <a:rPr lang="en-US" b="0" smtClean="0">
                <a:solidFill>
                  <a:prstClr val="white"/>
                </a:solidFill>
              </a:rPr>
              <a:pPr defTabSz="457200" fontAlgn="auto">
                <a:spcBef>
                  <a:spcPts val="0"/>
                </a:spcBef>
                <a:spcAft>
                  <a:spcPts val="0"/>
                </a:spcAft>
              </a:pPr>
              <a:t>‹#›</a:t>
            </a:fld>
            <a:endParaRPr lang="en-US" b="0" dirty="0">
              <a:solidFill>
                <a:prstClr val="white"/>
              </a:solidFill>
            </a:endParaRPr>
          </a:p>
        </p:txBody>
      </p:sp>
      <p:sp>
        <p:nvSpPr>
          <p:cNvPr id="13"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p>
            <a:r>
              <a:rPr lang="en-US" dirty="0"/>
              <a:t>Title of Slide</a:t>
            </a:r>
          </a:p>
        </p:txBody>
      </p:sp>
      <p:sp>
        <p:nvSpPr>
          <p:cNvPr id="14" name="Text Placeholder 8"/>
          <p:cNvSpPr>
            <a:spLocks noGrp="1"/>
          </p:cNvSpPr>
          <p:nvPr>
            <p:ph type="body" idx="1"/>
          </p:nvPr>
        </p:nvSpPr>
        <p:spPr>
          <a:xfrm>
            <a:off x="457200" y="1500110"/>
            <a:ext cx="8238318" cy="48981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pic>
        <p:nvPicPr>
          <p:cNvPr id="6" name="Picture 3" descr="X:\elsevier\rachel\campus\WORDMARK\PublishingConnect_WMK_151_RGB.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457199" y="6397037"/>
            <a:ext cx="2096979" cy="24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69643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808" r:id="rId7"/>
    <p:sldLayoutId id="2147483809" r:id="rId8"/>
    <p:sldLayoutId id="2147483810" r:id="rId9"/>
    <p:sldLayoutId id="2147483811" r:id="rId10"/>
    <p:sldLayoutId id="2147483812" r:id="rId11"/>
    <p:sldLayoutId id="2147483813" r:id="rId12"/>
    <p:sldLayoutId id="2147483966" r:id="rId13"/>
  </p:sldLayoutIdLst>
  <p:txStyles>
    <p:titleStyle>
      <a:lvl1pPr algn="l" defTabSz="457200" rtl="0" eaLnBrk="1" latinLnBrk="0" hangingPunct="1">
        <a:spcBef>
          <a:spcPct val="0"/>
        </a:spcBef>
        <a:buNone/>
        <a:defRPr sz="2400" b="1" i="0" kern="1200">
          <a:solidFill>
            <a:schemeClr val="accent1"/>
          </a:solidFill>
          <a:latin typeface="Arial Bold"/>
          <a:ea typeface="+mj-ea"/>
          <a:cs typeface="Arial Bold"/>
        </a:defRPr>
      </a:lvl1pPr>
    </p:titleStyle>
    <p:bodyStyle>
      <a:lvl1pPr marL="342900" indent="-256032"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header.jp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9144000" cy="375646"/>
          </a:xfrm>
          <a:prstGeom prst="rect">
            <a:avLst/>
          </a:prstGeom>
        </p:spPr>
      </p:pic>
      <p:sp>
        <p:nvSpPr>
          <p:cNvPr id="9" name="Slide Number Placeholder 7"/>
          <p:cNvSpPr>
            <a:spLocks noGrp="1"/>
          </p:cNvSpPr>
          <p:nvPr>
            <p:ph type="sldNum" sz="quarter" idx="4"/>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pPr defTabSz="457200" fontAlgn="auto">
              <a:spcBef>
                <a:spcPts val="0"/>
              </a:spcBef>
              <a:spcAft>
                <a:spcPts val="0"/>
              </a:spcAft>
            </a:pPr>
            <a:r>
              <a:rPr lang="en-US" b="0" dirty="0">
                <a:solidFill>
                  <a:prstClr val="white"/>
                </a:solidFill>
              </a:rPr>
              <a:t>   |   </a:t>
            </a:r>
            <a:fld id="{DA15E891-66B8-4B28-AB8F-05A4B1DE573C}" type="slidenum">
              <a:rPr lang="en-US" b="0" smtClean="0">
                <a:solidFill>
                  <a:prstClr val="white"/>
                </a:solidFill>
              </a:rPr>
              <a:pPr defTabSz="457200" fontAlgn="auto">
                <a:spcBef>
                  <a:spcPts val="0"/>
                </a:spcBef>
                <a:spcAft>
                  <a:spcPts val="0"/>
                </a:spcAft>
              </a:pPr>
              <a:t>‹#›</a:t>
            </a:fld>
            <a:endParaRPr lang="en-US" b="0" dirty="0">
              <a:solidFill>
                <a:prstClr val="white"/>
              </a:solidFill>
            </a:endParaRPr>
          </a:p>
        </p:txBody>
      </p:sp>
      <p:sp>
        <p:nvSpPr>
          <p:cNvPr id="13"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p>
            <a:r>
              <a:rPr lang="en-US" dirty="0"/>
              <a:t>Title of Slide</a:t>
            </a:r>
          </a:p>
        </p:txBody>
      </p:sp>
      <p:sp>
        <p:nvSpPr>
          <p:cNvPr id="14" name="Text Placeholder 8"/>
          <p:cNvSpPr>
            <a:spLocks noGrp="1"/>
          </p:cNvSpPr>
          <p:nvPr>
            <p:ph type="body" idx="1"/>
          </p:nvPr>
        </p:nvSpPr>
        <p:spPr>
          <a:xfrm>
            <a:off x="457200" y="1500110"/>
            <a:ext cx="8238318" cy="48981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pic>
        <p:nvPicPr>
          <p:cNvPr id="6" name="Picture 2" descr="X:\elsevier\rachel\campus\WORDMARK\ELSPublishingCampus_WMK_151_RGB.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7199" y="6432827"/>
            <a:ext cx="2903362" cy="2436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X:\elsevier\rachel\campus\WORDMARK\PublishingConnect_WMK_151_RGB.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6658594" y="6432827"/>
            <a:ext cx="2069862" cy="24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43310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821" r:id="rId9"/>
    <p:sldLayoutId id="2147483822" r:id="rId10"/>
    <p:sldLayoutId id="2147483967" r:id="rId11"/>
    <p:sldLayoutId id="2147483971" r:id="rId12"/>
    <p:sldLayoutId id="2147483972" r:id="rId13"/>
    <p:sldLayoutId id="2147483973" r:id="rId14"/>
    <p:sldLayoutId id="2147483974" r:id="rId15"/>
  </p:sldLayoutIdLst>
  <p:hf sldNum="0" hdr="0" dt="0"/>
  <p:txStyles>
    <p:titleStyle>
      <a:lvl1pPr algn="l" defTabSz="457200" rtl="0" eaLnBrk="1" latinLnBrk="0" hangingPunct="1">
        <a:spcBef>
          <a:spcPct val="0"/>
        </a:spcBef>
        <a:buNone/>
        <a:defRPr sz="2400" b="1" i="0" kern="1200">
          <a:solidFill>
            <a:schemeClr val="accent1"/>
          </a:solidFill>
          <a:latin typeface="Arial Bold"/>
          <a:ea typeface="+mj-ea"/>
          <a:cs typeface="Arial Bold"/>
        </a:defRPr>
      </a:lvl1pPr>
    </p:titleStyle>
    <p:bodyStyle>
      <a:lvl1pPr marL="342900" indent="-256032"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header.jp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9144000" cy="375646"/>
          </a:xfrm>
          <a:prstGeom prst="rect">
            <a:avLst/>
          </a:prstGeom>
        </p:spPr>
      </p:pic>
      <p:sp>
        <p:nvSpPr>
          <p:cNvPr id="9" name="Slide Number Placeholder 7"/>
          <p:cNvSpPr>
            <a:spLocks noGrp="1"/>
          </p:cNvSpPr>
          <p:nvPr>
            <p:ph type="sldNum" sz="quarter" idx="4"/>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pPr defTabSz="457200" fontAlgn="auto">
              <a:spcBef>
                <a:spcPts val="0"/>
              </a:spcBef>
              <a:spcAft>
                <a:spcPts val="0"/>
              </a:spcAft>
            </a:pPr>
            <a:r>
              <a:rPr lang="en-US" b="0" dirty="0">
                <a:solidFill>
                  <a:prstClr val="white"/>
                </a:solidFill>
              </a:rPr>
              <a:t>   |   </a:t>
            </a:r>
            <a:fld id="{DA15E891-66B8-4B28-AB8F-05A4B1DE573C}" type="slidenum">
              <a:rPr lang="en-US" b="0" smtClean="0">
                <a:solidFill>
                  <a:prstClr val="white"/>
                </a:solidFill>
              </a:rPr>
              <a:pPr defTabSz="457200" fontAlgn="auto">
                <a:spcBef>
                  <a:spcPts val="0"/>
                </a:spcBef>
                <a:spcAft>
                  <a:spcPts val="0"/>
                </a:spcAft>
              </a:pPr>
              <a:t>‹#›</a:t>
            </a:fld>
            <a:endParaRPr lang="en-US" b="0" dirty="0">
              <a:solidFill>
                <a:prstClr val="white"/>
              </a:solidFill>
            </a:endParaRPr>
          </a:p>
        </p:txBody>
      </p:sp>
      <p:sp>
        <p:nvSpPr>
          <p:cNvPr id="13"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p>
            <a:r>
              <a:rPr lang="en-US" dirty="0"/>
              <a:t>Title of Slide</a:t>
            </a:r>
          </a:p>
        </p:txBody>
      </p:sp>
      <p:sp>
        <p:nvSpPr>
          <p:cNvPr id="14" name="Text Placeholder 8"/>
          <p:cNvSpPr>
            <a:spLocks noGrp="1"/>
          </p:cNvSpPr>
          <p:nvPr>
            <p:ph type="body" idx="1"/>
          </p:nvPr>
        </p:nvSpPr>
        <p:spPr>
          <a:xfrm>
            <a:off x="457200" y="1500110"/>
            <a:ext cx="8238318" cy="48981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pic>
        <p:nvPicPr>
          <p:cNvPr id="6" name="Picture 2" descr="X:\elsevier\rachel\campus\WORDMARK\ELSPublishingCampus_WMK_151_RGB.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457199" y="6432827"/>
            <a:ext cx="2903362" cy="2436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X:\elsevier\rachel\campus\WORDMARK\PublishingConnect_WMK_151_RGB.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6658594" y="6432827"/>
            <a:ext cx="2069862" cy="24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36332"/>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825" r:id="rId8"/>
    <p:sldLayoutId id="2147483826" r:id="rId9"/>
    <p:sldLayoutId id="2147483827" r:id="rId10"/>
    <p:sldLayoutId id="2147483828" r:id="rId11"/>
    <p:sldLayoutId id="2147483829" r:id="rId12"/>
    <p:sldLayoutId id="2147483968" r:id="rId13"/>
  </p:sldLayoutIdLst>
  <p:hf sldNum="0" hdr="0" dt="0"/>
  <p:txStyles>
    <p:titleStyle>
      <a:lvl1pPr algn="l" defTabSz="457200" rtl="0" eaLnBrk="1" latinLnBrk="0" hangingPunct="1">
        <a:spcBef>
          <a:spcPct val="0"/>
        </a:spcBef>
        <a:buNone/>
        <a:defRPr sz="2400" b="1" i="0" kern="1200">
          <a:solidFill>
            <a:schemeClr val="accent1"/>
          </a:solidFill>
          <a:latin typeface="Arial Bold"/>
          <a:ea typeface="+mj-ea"/>
          <a:cs typeface="Arial Bold"/>
        </a:defRPr>
      </a:lvl1pPr>
    </p:titleStyle>
    <p:bodyStyle>
      <a:lvl1pPr marL="342900" indent="-256032"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header.jpg"/>
          <p:cNvPicPr>
            <a:picLocks noChangeAspect="1"/>
          </p:cNvPicPr>
          <p:nvPr userDrawn="1"/>
        </p:nvPicPr>
        <p:blipFill>
          <a:blip r:embed="rId14"/>
          <a:stretch>
            <a:fillRect/>
          </a:stretch>
        </p:blipFill>
        <p:spPr>
          <a:xfrm>
            <a:off x="0" y="0"/>
            <a:ext cx="9144000" cy="375646"/>
          </a:xfrm>
          <a:prstGeom prst="rect">
            <a:avLst/>
          </a:prstGeom>
        </p:spPr>
      </p:pic>
      <p:sp>
        <p:nvSpPr>
          <p:cNvPr id="9" name="Slide Number Placeholder 7"/>
          <p:cNvSpPr>
            <a:spLocks noGrp="1"/>
          </p:cNvSpPr>
          <p:nvPr>
            <p:ph type="sldNum" sz="quarter" idx="4"/>
          </p:nvPr>
        </p:nvSpPr>
        <p:spPr>
          <a:xfrm>
            <a:off x="8474338" y="-7655"/>
            <a:ext cx="587784" cy="354522"/>
          </a:xfrm>
          <a:prstGeom prst="rect">
            <a:avLst/>
          </a:prstGeom>
        </p:spPr>
        <p:txBody>
          <a:bodyPr vert="horz" lIns="91440" tIns="45720" rIns="91440" bIns="45720" rtlCol="0" anchor="ctr"/>
          <a:lstStyle>
            <a:lvl1pPr algn="r">
              <a:defRPr sz="700">
                <a:solidFill>
                  <a:schemeClr val="bg1"/>
                </a:solidFill>
                <a:latin typeface="Arial" panose="020B0604020202020204" pitchFamily="34" charset="0"/>
                <a:cs typeface="Arial" panose="020B0604020202020204" pitchFamily="34" charset="0"/>
              </a:defRPr>
            </a:lvl1pPr>
          </a:lstStyle>
          <a:p>
            <a:pPr defTabSz="457200" fontAlgn="auto">
              <a:spcBef>
                <a:spcPts val="0"/>
              </a:spcBef>
              <a:spcAft>
                <a:spcPts val="0"/>
              </a:spcAft>
            </a:pPr>
            <a:r>
              <a:rPr lang="en-US" b="0" dirty="0">
                <a:solidFill>
                  <a:prstClr val="white"/>
                </a:solidFill>
              </a:rPr>
              <a:t>   |   </a:t>
            </a:r>
            <a:fld id="{DA15E891-66B8-4B28-AB8F-05A4B1DE573C}" type="slidenum">
              <a:rPr lang="en-US" b="0" smtClean="0">
                <a:solidFill>
                  <a:prstClr val="white"/>
                </a:solidFill>
              </a:rPr>
              <a:pPr defTabSz="457200" fontAlgn="auto">
                <a:spcBef>
                  <a:spcPts val="0"/>
                </a:spcBef>
                <a:spcAft>
                  <a:spcPts val="0"/>
                </a:spcAft>
              </a:pPr>
              <a:t>‹#›</a:t>
            </a:fld>
            <a:endParaRPr lang="en-US" b="0" dirty="0">
              <a:solidFill>
                <a:prstClr val="white"/>
              </a:solidFill>
            </a:endParaRPr>
          </a:p>
        </p:txBody>
      </p:sp>
      <p:sp>
        <p:nvSpPr>
          <p:cNvPr id="13" name="Title Placeholder 1"/>
          <p:cNvSpPr>
            <a:spLocks noGrp="1"/>
          </p:cNvSpPr>
          <p:nvPr>
            <p:ph type="title"/>
          </p:nvPr>
        </p:nvSpPr>
        <p:spPr>
          <a:xfrm>
            <a:off x="457199" y="705204"/>
            <a:ext cx="8238319" cy="418645"/>
          </a:xfrm>
          <a:prstGeom prst="rect">
            <a:avLst/>
          </a:prstGeom>
        </p:spPr>
        <p:txBody>
          <a:bodyPr vert="horz" lIns="91440" tIns="45720" rIns="91440" bIns="45720" rtlCol="0" anchor="ctr">
            <a:noAutofit/>
          </a:bodyPr>
          <a:lstStyle/>
          <a:p>
            <a:r>
              <a:rPr lang="en-US" dirty="0"/>
              <a:t>Title of Slide</a:t>
            </a:r>
          </a:p>
        </p:txBody>
      </p:sp>
      <p:sp>
        <p:nvSpPr>
          <p:cNvPr id="14" name="Text Placeholder 8"/>
          <p:cNvSpPr>
            <a:spLocks noGrp="1"/>
          </p:cNvSpPr>
          <p:nvPr>
            <p:ph type="body" idx="1"/>
          </p:nvPr>
        </p:nvSpPr>
        <p:spPr>
          <a:xfrm>
            <a:off x="457200" y="1500110"/>
            <a:ext cx="8238318" cy="48981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pic>
        <p:nvPicPr>
          <p:cNvPr id="6" name="Picture 3" descr="X:\elsevier\rachel\campus\WORDMARK\PublishingConnect_WMK_151_RGB.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457199" y="6398256"/>
            <a:ext cx="2096979" cy="24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24522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30" r:id="rId6"/>
    <p:sldLayoutId id="2147483831" r:id="rId7"/>
    <p:sldLayoutId id="2147483832" r:id="rId8"/>
    <p:sldLayoutId id="2147483833" r:id="rId9"/>
    <p:sldLayoutId id="2147483834" r:id="rId10"/>
    <p:sldLayoutId id="2147483835" r:id="rId11"/>
    <p:sldLayoutId id="2147483969" r:id="rId12"/>
  </p:sldLayoutIdLst>
  <p:txStyles>
    <p:titleStyle>
      <a:lvl1pPr algn="l" defTabSz="457200" rtl="0" eaLnBrk="1" latinLnBrk="0" hangingPunct="1">
        <a:spcBef>
          <a:spcPct val="0"/>
        </a:spcBef>
        <a:buNone/>
        <a:defRPr sz="2400" b="1" i="0" kern="1200">
          <a:solidFill>
            <a:schemeClr val="accent1"/>
          </a:solidFill>
          <a:latin typeface="Arial Bold"/>
          <a:ea typeface="+mj-ea"/>
          <a:cs typeface="Arial Bold"/>
        </a:defRPr>
      </a:lvl1pPr>
    </p:titleStyle>
    <p:bodyStyle>
      <a:lvl1pPr marL="342900" indent="-256032"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56.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6.xml"/><Relationship Id="rId5" Type="http://schemas.openxmlformats.org/officeDocument/2006/relationships/image" Target="../media/image20.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6.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5.jpeg"/><Relationship Id="rId7"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56.xml"/><Relationship Id="rId6" Type="http://schemas.openxmlformats.org/officeDocument/2006/relationships/image" Target="../media/image26.jpe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6.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6.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3.xml"/></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9.xml"/><Relationship Id="rId6" Type="http://schemas.openxmlformats.org/officeDocument/2006/relationships/image" Target="../media/image31.png"/><Relationship Id="rId5" Type="http://schemas.openxmlformats.org/officeDocument/2006/relationships/image" Target="../media/image30.png"/><Relationship Id="rId4" Type="http://schemas.microsoft.com/office/2007/relationships/hdphoto" Target="../media/hdphoto1.wdp"/><Relationship Id="rId9"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8.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49.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9.xml"/><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0.xml"/><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56.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32.xml"/><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3.xml"/><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4.xml"/><Relationship Id="rId1" Type="http://schemas.openxmlformats.org/officeDocument/2006/relationships/slideLayout" Target="../slideLayouts/slideLayout49.xml"/><Relationship Id="rId4" Type="http://schemas.openxmlformats.org/officeDocument/2006/relationships/image" Target="../media/image4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www.mendeley.com/stats" TargetMode="External"/><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www.mendeley.com/stats" TargetMode="External"/><Relationship Id="rId1" Type="http://schemas.openxmlformats.org/officeDocument/2006/relationships/slideLayout" Target="../slideLayouts/slideLayout51.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49.xml"/><Relationship Id="rId4" Type="http://schemas.openxmlformats.org/officeDocument/2006/relationships/image" Target="../media/image51.jp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3.xml"/></Relationships>
</file>

<file path=ppt/slides/_rels/slide4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37.xml"/><Relationship Id="rId1" Type="http://schemas.openxmlformats.org/officeDocument/2006/relationships/slideLayout" Target="../slideLayouts/slideLayout49.xml"/><Relationship Id="rId6" Type="http://schemas.openxmlformats.org/officeDocument/2006/relationships/hyperlink" Target="mailto:publishingcampus@elsevier.com" TargetMode="External"/><Relationship Id="rId5" Type="http://schemas.openxmlformats.org/officeDocument/2006/relationships/hyperlink" Target="https://www.publishingcampus.com/workshops" TargetMode="External"/><Relationship Id="rId4" Type="http://schemas.openxmlformats.org/officeDocument/2006/relationships/image" Target="../media/image53.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9.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a:xfrm>
            <a:off x="152400" y="2882348"/>
            <a:ext cx="8545701" cy="978700"/>
          </a:xfrm>
        </p:spPr>
        <p:txBody>
          <a:bodyPr>
            <a:noAutofit/>
          </a:bodyPr>
          <a:lstStyle/>
          <a:p>
            <a:pPr>
              <a:lnSpc>
                <a:spcPct val="114000"/>
              </a:lnSpc>
              <a:spcBef>
                <a:spcPts val="0"/>
              </a:spcBef>
            </a:pPr>
            <a:r>
              <a:rPr lang="en-GB" b="1" dirty="0"/>
              <a:t>Understanding and Benefiting from the Publishing Process</a:t>
            </a:r>
            <a:endParaRPr lang="en-US" b="1" dirty="0"/>
          </a:p>
        </p:txBody>
      </p:sp>
      <p:sp>
        <p:nvSpPr>
          <p:cNvPr id="2" name="Text Placeholder 1"/>
          <p:cNvSpPr>
            <a:spLocks noGrp="1"/>
          </p:cNvSpPr>
          <p:nvPr>
            <p:ph type="body" sz="quarter" idx="10"/>
          </p:nvPr>
        </p:nvSpPr>
        <p:spPr>
          <a:xfrm>
            <a:off x="3516538" y="6096000"/>
            <a:ext cx="5501956" cy="358587"/>
          </a:xfrm>
        </p:spPr>
        <p:txBody>
          <a:bodyPr>
            <a:noAutofit/>
          </a:bodyPr>
          <a:lstStyle/>
          <a:p>
            <a:r>
              <a:rPr lang="en-GB" sz="1400" dirty="0"/>
              <a:t>Maarten van Twisk, Senior Publisher Economics &amp; Marketing</a:t>
            </a:r>
          </a:p>
        </p:txBody>
      </p:sp>
    </p:spTree>
    <p:extLst>
      <p:ext uri="{BB962C8B-B14F-4D97-AF65-F5344CB8AC3E}">
        <p14:creationId xmlns:p14="http://schemas.microsoft.com/office/powerpoint/2010/main" val="935738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199" y="705204"/>
            <a:ext cx="8238319" cy="418645"/>
          </a:xfrm>
        </p:spPr>
        <p:txBody>
          <a:bodyPr/>
          <a:lstStyle/>
          <a:p>
            <a:endParaRPr lang="en-US" altLang="zh-CN" sz="2400" b="0" dirty="0">
              <a:latin typeface="Arial" panose="020B0604020202020204" pitchFamily="34" charset="0"/>
              <a:ea typeface="宋体" pitchFamily="2" charset="-122"/>
              <a:cs typeface="Arial" panose="020B0604020202020204" pitchFamily="34" charset="0"/>
            </a:endParaRPr>
          </a:p>
        </p:txBody>
      </p:sp>
      <p:sp>
        <p:nvSpPr>
          <p:cNvPr id="7171" name="Rectangle 3"/>
          <p:cNvSpPr>
            <a:spLocks noGrp="1" noChangeArrowheads="1"/>
          </p:cNvSpPr>
          <p:nvPr>
            <p:ph idx="1"/>
          </p:nvPr>
        </p:nvSpPr>
        <p:spPr>
          <a:xfrm>
            <a:off x="457199" y="764275"/>
            <a:ext cx="8001000" cy="6040863"/>
          </a:xfrm>
        </p:spPr>
        <p:txBody>
          <a:bodyPr>
            <a:normAutofit/>
          </a:bodyPr>
          <a:lstStyle/>
          <a:p>
            <a:pPr marL="0" indent="0">
              <a:lnSpc>
                <a:spcPct val="114000"/>
              </a:lnSpc>
              <a:buFont typeface="Wingdings" pitchFamily="2" charset="2"/>
              <a:buNone/>
            </a:pPr>
            <a:r>
              <a:rPr lang="en-US" altLang="zh-CN" sz="1800" b="1" dirty="0">
                <a:latin typeface="+mn-lt"/>
                <a:ea typeface="宋体" pitchFamily="2" charset="-122"/>
              </a:rPr>
              <a:t>What to publish:</a:t>
            </a:r>
          </a:p>
          <a:p>
            <a:pPr marL="284400">
              <a:lnSpc>
                <a:spcPct val="114000"/>
              </a:lnSpc>
              <a:buSzPct val="125000"/>
              <a:buBlip>
                <a:blip r:embed="rId3"/>
              </a:buBlip>
            </a:pPr>
            <a:r>
              <a:rPr lang="en-US" altLang="zh-CN" sz="1800" dirty="0">
                <a:latin typeface="+mn-lt"/>
                <a:ea typeface="宋体" pitchFamily="2" charset="-122"/>
              </a:rPr>
              <a:t>New and original results or methods</a:t>
            </a:r>
          </a:p>
          <a:p>
            <a:pPr marL="284400">
              <a:lnSpc>
                <a:spcPct val="114000"/>
              </a:lnSpc>
              <a:buSzPct val="125000"/>
              <a:buBlip>
                <a:blip r:embed="rId3"/>
              </a:buBlip>
            </a:pPr>
            <a:r>
              <a:rPr lang="en-US" altLang="zh-CN" sz="1800" dirty="0">
                <a:latin typeface="+mn-lt"/>
                <a:ea typeface="宋体" pitchFamily="2" charset="-122"/>
              </a:rPr>
              <a:t>Reviews or summaries of </a:t>
            </a:r>
            <a:r>
              <a:rPr lang="en-US" altLang="zh-CN" sz="1800" b="0" dirty="0">
                <a:latin typeface="+mn-lt"/>
                <a:ea typeface="宋体" pitchFamily="2" charset="-122"/>
              </a:rPr>
              <a:t>particular subject</a:t>
            </a:r>
          </a:p>
          <a:p>
            <a:pPr marL="284400">
              <a:lnSpc>
                <a:spcPct val="114000"/>
              </a:lnSpc>
              <a:buSzPct val="125000"/>
              <a:buBlip>
                <a:blip r:embed="rId3"/>
              </a:buBlip>
            </a:pPr>
            <a:r>
              <a:rPr lang="en-US" altLang="zh-CN" sz="1800" dirty="0">
                <a:latin typeface="+mn-lt"/>
                <a:ea typeface="宋体" pitchFamily="2" charset="-122"/>
              </a:rPr>
              <a:t>Manuscripts that advance</a:t>
            </a:r>
            <a:r>
              <a:rPr lang="en-US" altLang="zh-CN" sz="1800" b="0" dirty="0">
                <a:latin typeface="+mn-lt"/>
                <a:ea typeface="宋体" pitchFamily="2" charset="-122"/>
              </a:rPr>
              <a:t> the </a:t>
            </a:r>
            <a:r>
              <a:rPr lang="en-US" altLang="zh-CN" sz="1800" dirty="0">
                <a:latin typeface="+mn-lt"/>
                <a:ea typeface="宋体" pitchFamily="2" charset="-122"/>
              </a:rPr>
              <a:t>knowledge</a:t>
            </a:r>
            <a:r>
              <a:rPr lang="en-US" altLang="zh-CN" sz="1800" b="0" dirty="0">
                <a:latin typeface="+mn-lt"/>
                <a:ea typeface="宋体" pitchFamily="2" charset="-122"/>
              </a:rPr>
              <a:t> and understanding in a certain scientific field</a:t>
            </a:r>
          </a:p>
          <a:p>
            <a:pPr marL="0">
              <a:lnSpc>
                <a:spcPct val="114000"/>
              </a:lnSpc>
              <a:buFont typeface="Wingdings" pitchFamily="2" charset="2"/>
              <a:buNone/>
            </a:pPr>
            <a:endParaRPr lang="en-US" altLang="zh-CN" sz="1800" b="1" dirty="0">
              <a:latin typeface="+mn-lt"/>
              <a:ea typeface="宋体" pitchFamily="2" charset="-122"/>
            </a:endParaRPr>
          </a:p>
          <a:p>
            <a:pPr marL="0">
              <a:lnSpc>
                <a:spcPct val="114000"/>
              </a:lnSpc>
              <a:buFont typeface="Wingdings" pitchFamily="2" charset="2"/>
              <a:buNone/>
            </a:pPr>
            <a:r>
              <a:rPr lang="en-US" altLang="zh-CN" sz="1800" b="1" dirty="0">
                <a:latin typeface="+mn-lt"/>
                <a:ea typeface="宋体" pitchFamily="2" charset="-122"/>
              </a:rPr>
              <a:t>What NOT to publish:</a:t>
            </a:r>
          </a:p>
          <a:p>
            <a:pPr marL="285750" lvl="1">
              <a:lnSpc>
                <a:spcPct val="114000"/>
              </a:lnSpc>
              <a:buSzPct val="125000"/>
              <a:buBlip>
                <a:blip r:embed="rId4"/>
              </a:buBlip>
            </a:pPr>
            <a:r>
              <a:rPr lang="en-US" altLang="zh-CN" dirty="0">
                <a:latin typeface="+mn-lt"/>
                <a:ea typeface="宋体" pitchFamily="2" charset="-122"/>
              </a:rPr>
              <a:t>Reports of no scientific interest</a:t>
            </a:r>
          </a:p>
          <a:p>
            <a:pPr marL="285750" lvl="1">
              <a:lnSpc>
                <a:spcPct val="114000"/>
              </a:lnSpc>
              <a:buSzPct val="125000"/>
              <a:buBlip>
                <a:blip r:embed="rId4"/>
              </a:buBlip>
            </a:pPr>
            <a:r>
              <a:rPr lang="en-US" altLang="zh-CN" dirty="0">
                <a:latin typeface="+mn-lt"/>
                <a:ea typeface="宋体" pitchFamily="2" charset="-122"/>
              </a:rPr>
              <a:t>Out of date work</a:t>
            </a:r>
          </a:p>
          <a:p>
            <a:pPr marL="285750" lvl="1">
              <a:lnSpc>
                <a:spcPct val="114000"/>
              </a:lnSpc>
              <a:buSzPct val="125000"/>
              <a:buBlip>
                <a:blip r:embed="rId4"/>
              </a:buBlip>
            </a:pPr>
            <a:r>
              <a:rPr lang="en-US" altLang="zh-CN" b="1" dirty="0">
                <a:latin typeface="+mn-lt"/>
                <a:ea typeface="宋体" pitchFamily="2" charset="-122"/>
              </a:rPr>
              <a:t>Duplications</a:t>
            </a:r>
            <a:r>
              <a:rPr lang="en-US" altLang="zh-CN" dirty="0">
                <a:latin typeface="+mn-lt"/>
                <a:ea typeface="宋体" pitchFamily="2" charset="-122"/>
              </a:rPr>
              <a:t> of previously published work</a:t>
            </a:r>
          </a:p>
          <a:p>
            <a:pPr marL="285750" lvl="1">
              <a:lnSpc>
                <a:spcPct val="114000"/>
              </a:lnSpc>
              <a:buSzPct val="125000"/>
              <a:buBlip>
                <a:blip r:embed="rId4"/>
              </a:buBlip>
            </a:pPr>
            <a:r>
              <a:rPr lang="en-US" altLang="zh-CN" dirty="0">
                <a:latin typeface="+mn-lt"/>
                <a:ea typeface="宋体" pitchFamily="2" charset="-122"/>
              </a:rPr>
              <a:t>Incorrect/unacceptable conclusions</a:t>
            </a:r>
          </a:p>
          <a:p>
            <a:pPr marL="0" lvl="1" indent="0">
              <a:lnSpc>
                <a:spcPct val="114000"/>
              </a:lnSpc>
              <a:buSzPct val="125000"/>
              <a:buNone/>
            </a:pPr>
            <a:endParaRPr lang="en-US" altLang="zh-CN" dirty="0">
              <a:latin typeface="+mn-lt"/>
              <a:ea typeface="宋体" pitchFamily="2" charset="-122"/>
            </a:endParaRPr>
          </a:p>
          <a:p>
            <a:pPr marL="0">
              <a:lnSpc>
                <a:spcPct val="114000"/>
              </a:lnSpc>
              <a:buFont typeface="Wingdings" pitchFamily="2" charset="2"/>
              <a:buNone/>
            </a:pPr>
            <a:r>
              <a:rPr lang="en-US" altLang="zh-CN" sz="1800" b="1" dirty="0">
                <a:latin typeface="+mn-lt"/>
                <a:ea typeface="宋体" pitchFamily="2" charset="-122"/>
              </a:rPr>
              <a:t>You need a </a:t>
            </a:r>
            <a:r>
              <a:rPr lang="en-US" altLang="zh-CN" sz="1800" b="1" dirty="0">
                <a:solidFill>
                  <a:schemeClr val="tx2"/>
                </a:solidFill>
                <a:latin typeface="+mn-lt"/>
                <a:ea typeface="宋体" pitchFamily="2" charset="-122"/>
              </a:rPr>
              <a:t>STRONG, EFFECTIVE </a:t>
            </a:r>
            <a:r>
              <a:rPr lang="en-US" altLang="zh-CN" sz="1800" b="1" dirty="0">
                <a:latin typeface="+mn-lt"/>
                <a:ea typeface="宋体" pitchFamily="2" charset="-122"/>
              </a:rPr>
              <a:t>manuscript to present your </a:t>
            </a:r>
          </a:p>
          <a:p>
            <a:pPr>
              <a:lnSpc>
                <a:spcPct val="114000"/>
              </a:lnSpc>
              <a:buFont typeface="Wingdings" pitchFamily="2" charset="2"/>
              <a:buNone/>
            </a:pPr>
            <a:r>
              <a:rPr lang="en-US" altLang="zh-CN" sz="1800" b="1" dirty="0">
                <a:latin typeface="+mn-lt"/>
                <a:ea typeface="宋体" pitchFamily="2" charset="-122"/>
              </a:rPr>
              <a:t>contributions to the scientific community.</a:t>
            </a:r>
          </a:p>
          <a:p>
            <a:pPr lvl="1">
              <a:lnSpc>
                <a:spcPct val="114000"/>
              </a:lnSpc>
            </a:pPr>
            <a:endParaRPr lang="en-US" altLang="zh-CN" b="1" dirty="0">
              <a:latin typeface="+mn-lt"/>
              <a:ea typeface="宋体" pitchFamily="2" charset="-122"/>
            </a:endParaRPr>
          </a:p>
          <a:p>
            <a:pPr>
              <a:lnSpc>
                <a:spcPct val="80000"/>
              </a:lnSpc>
            </a:pPr>
            <a:endParaRPr lang="en-US" altLang="zh-CN" sz="1800" b="0" dirty="0">
              <a:latin typeface="+mn-lt"/>
              <a:ea typeface="宋体" pitchFamily="2" charset="-122"/>
            </a:endParaRPr>
          </a:p>
          <a:p>
            <a:pPr>
              <a:lnSpc>
                <a:spcPct val="80000"/>
              </a:lnSpc>
            </a:pPr>
            <a:endParaRPr lang="en-US" altLang="zh-CN" sz="1800" b="0" dirty="0">
              <a:latin typeface="+mn-lt"/>
              <a:ea typeface="宋体" pitchFamily="2" charset="-122"/>
            </a:endParaRPr>
          </a:p>
        </p:txBody>
      </p:sp>
      <p:sp>
        <p:nvSpPr>
          <p:cNvPr id="5" name="Rectangle 4"/>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47902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71">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7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5890" name="Rectangle 2"/>
          <p:cNvSpPr>
            <a:spLocks noGrp="1" noChangeArrowheads="1"/>
          </p:cNvSpPr>
          <p:nvPr>
            <p:ph type="title"/>
          </p:nvPr>
        </p:nvSpPr>
        <p:spPr/>
        <p:txBody>
          <a:bodyPr/>
          <a:lstStyle/>
          <a:p>
            <a:r>
              <a:rPr lang="en-US" altLang="zh-CN" sz="2400" b="0" dirty="0">
                <a:latin typeface="Arial" panose="020B0604020202020204" pitchFamily="34" charset="0"/>
                <a:ea typeface="宋体" pitchFamily="2" charset="-122"/>
                <a:cs typeface="Arial" panose="020B0604020202020204" pitchFamily="34" charset="0"/>
              </a:rPr>
              <a:t>What is a strong manuscript?</a:t>
            </a:r>
          </a:p>
        </p:txBody>
      </p:sp>
      <p:sp>
        <p:nvSpPr>
          <p:cNvPr id="165891" name="Rectangle 3"/>
          <p:cNvSpPr>
            <a:spLocks noGrp="1" noChangeArrowheads="1"/>
          </p:cNvSpPr>
          <p:nvPr>
            <p:ph idx="1"/>
          </p:nvPr>
        </p:nvSpPr>
        <p:spPr>
          <a:xfrm>
            <a:off x="457200" y="1260000"/>
            <a:ext cx="8238318" cy="4898146"/>
          </a:xfrm>
        </p:spPr>
        <p:txBody>
          <a:bodyPr/>
          <a:lstStyle/>
          <a:p>
            <a:pPr>
              <a:lnSpc>
                <a:spcPct val="80000"/>
              </a:lnSpc>
              <a:buSzPct val="125000"/>
              <a:buBlip>
                <a:blip r:embed="rId3"/>
              </a:buBlip>
            </a:pPr>
            <a:r>
              <a:rPr lang="en-US" altLang="zh-CN" dirty="0">
                <a:latin typeface="Arial" panose="020B0604020202020204" pitchFamily="34" charset="0"/>
                <a:ea typeface="宋体" pitchFamily="2" charset="-122"/>
                <a:cs typeface="Arial" panose="020B0604020202020204" pitchFamily="34" charset="0"/>
              </a:rPr>
              <a:t>Has a </a:t>
            </a:r>
            <a:r>
              <a:rPr lang="en-US" altLang="zh-CN" u="sng" dirty="0">
                <a:latin typeface="Arial" panose="020B0604020202020204" pitchFamily="34" charset="0"/>
                <a:ea typeface="宋体" pitchFamily="2" charset="-122"/>
                <a:cs typeface="Arial" panose="020B0604020202020204" pitchFamily="34" charset="0"/>
              </a:rPr>
              <a:t>novel</a:t>
            </a:r>
            <a:r>
              <a:rPr lang="en-US" altLang="zh-CN" dirty="0">
                <a:latin typeface="Arial" panose="020B0604020202020204" pitchFamily="34" charset="0"/>
                <a:ea typeface="宋体" pitchFamily="2" charset="-122"/>
                <a:cs typeface="Arial" panose="020B0604020202020204" pitchFamily="34" charset="0"/>
              </a:rPr>
              <a:t>, </a:t>
            </a:r>
            <a:r>
              <a:rPr lang="en-US" altLang="zh-CN" u="sng" dirty="0">
                <a:latin typeface="Arial" panose="020B0604020202020204" pitchFamily="34" charset="0"/>
                <a:ea typeface="宋体" pitchFamily="2" charset="-122"/>
                <a:cs typeface="Arial" panose="020B0604020202020204" pitchFamily="34" charset="0"/>
              </a:rPr>
              <a:t>clear</a:t>
            </a:r>
            <a:r>
              <a:rPr lang="en-US" altLang="zh-CN" dirty="0">
                <a:latin typeface="Arial" panose="020B0604020202020204" pitchFamily="34" charset="0"/>
                <a:ea typeface="宋体" pitchFamily="2" charset="-122"/>
                <a:cs typeface="Arial" panose="020B0604020202020204" pitchFamily="34" charset="0"/>
              </a:rPr>
              <a:t>, </a:t>
            </a:r>
            <a:r>
              <a:rPr lang="en-US" altLang="zh-CN" u="sng" dirty="0">
                <a:latin typeface="Arial" panose="020B0604020202020204" pitchFamily="34" charset="0"/>
                <a:ea typeface="宋体" pitchFamily="2" charset="-122"/>
                <a:cs typeface="Arial" panose="020B0604020202020204" pitchFamily="34" charset="0"/>
              </a:rPr>
              <a:t>useful</a:t>
            </a:r>
            <a:r>
              <a:rPr lang="en-US" altLang="zh-CN" dirty="0">
                <a:latin typeface="Arial" panose="020B0604020202020204" pitchFamily="34" charset="0"/>
                <a:ea typeface="宋体" pitchFamily="2" charset="-122"/>
                <a:cs typeface="Arial" panose="020B0604020202020204" pitchFamily="34" charset="0"/>
              </a:rPr>
              <a:t>, and </a:t>
            </a:r>
            <a:r>
              <a:rPr lang="en-US" altLang="zh-CN" u="sng" dirty="0">
                <a:latin typeface="Arial" panose="020B0604020202020204" pitchFamily="34" charset="0"/>
                <a:ea typeface="宋体" pitchFamily="2" charset="-122"/>
                <a:cs typeface="Arial" panose="020B0604020202020204" pitchFamily="34" charset="0"/>
              </a:rPr>
              <a:t>exciting</a:t>
            </a:r>
            <a:r>
              <a:rPr lang="en-US" altLang="zh-CN" dirty="0">
                <a:latin typeface="Arial" panose="020B0604020202020204" pitchFamily="34" charset="0"/>
                <a:ea typeface="宋体" pitchFamily="2" charset="-122"/>
                <a:cs typeface="Arial" panose="020B0604020202020204" pitchFamily="34" charset="0"/>
              </a:rPr>
              <a:t> message</a:t>
            </a:r>
          </a:p>
          <a:p>
            <a:pPr>
              <a:lnSpc>
                <a:spcPct val="80000"/>
              </a:lnSpc>
              <a:buSzPct val="125000"/>
              <a:buBlip>
                <a:blip r:embed="rId3"/>
              </a:buBlip>
            </a:pPr>
            <a:endParaRPr lang="en-US" altLang="zh-CN" dirty="0">
              <a:latin typeface="Arial" panose="020B0604020202020204" pitchFamily="34" charset="0"/>
              <a:ea typeface="宋体" pitchFamily="2" charset="-122"/>
              <a:cs typeface="Arial" panose="020B0604020202020204" pitchFamily="34" charset="0"/>
            </a:endParaRPr>
          </a:p>
          <a:p>
            <a:pPr>
              <a:lnSpc>
                <a:spcPct val="80000"/>
              </a:lnSpc>
              <a:buSzPct val="125000"/>
              <a:buBlip>
                <a:blip r:embed="rId3"/>
              </a:buBlip>
            </a:pPr>
            <a:r>
              <a:rPr lang="en-US" altLang="zh-CN" dirty="0">
                <a:latin typeface="Arial" panose="020B0604020202020204" pitchFamily="34" charset="0"/>
                <a:ea typeface="宋体" pitchFamily="2" charset="-122"/>
                <a:cs typeface="Arial" panose="020B0604020202020204" pitchFamily="34" charset="0"/>
              </a:rPr>
              <a:t>Presented and constructed in a </a:t>
            </a:r>
            <a:r>
              <a:rPr lang="en-US" altLang="zh-CN" u="sng" dirty="0">
                <a:latin typeface="Arial" panose="020B0604020202020204" pitchFamily="34" charset="0"/>
                <a:ea typeface="宋体" pitchFamily="2" charset="-122"/>
                <a:cs typeface="Arial" panose="020B0604020202020204" pitchFamily="34" charset="0"/>
              </a:rPr>
              <a:t>logical</a:t>
            </a:r>
            <a:r>
              <a:rPr lang="en-US" altLang="zh-CN" dirty="0">
                <a:latin typeface="Arial" panose="020B0604020202020204" pitchFamily="34" charset="0"/>
                <a:ea typeface="宋体" pitchFamily="2" charset="-122"/>
                <a:cs typeface="Arial" panose="020B0604020202020204" pitchFamily="34" charset="0"/>
              </a:rPr>
              <a:t> manner</a:t>
            </a:r>
          </a:p>
          <a:p>
            <a:pPr>
              <a:lnSpc>
                <a:spcPct val="80000"/>
              </a:lnSpc>
              <a:buSzPct val="125000"/>
              <a:buBlip>
                <a:blip r:embed="rId3"/>
              </a:buBlip>
            </a:pPr>
            <a:endParaRPr lang="en-US" altLang="zh-CN" dirty="0">
              <a:latin typeface="Arial" panose="020B0604020202020204" pitchFamily="34" charset="0"/>
              <a:ea typeface="宋体" pitchFamily="2" charset="-122"/>
              <a:cs typeface="Arial" panose="020B0604020202020204" pitchFamily="34" charset="0"/>
            </a:endParaRPr>
          </a:p>
          <a:p>
            <a:pPr>
              <a:lnSpc>
                <a:spcPct val="80000"/>
              </a:lnSpc>
              <a:buSzPct val="125000"/>
              <a:buBlip>
                <a:blip r:embed="rId3"/>
              </a:buBlip>
            </a:pPr>
            <a:r>
              <a:rPr lang="en-US" altLang="zh-CN" dirty="0">
                <a:latin typeface="Arial" panose="020B0604020202020204" pitchFamily="34" charset="0"/>
                <a:ea typeface="宋体" pitchFamily="2" charset="-122"/>
                <a:cs typeface="Arial" panose="020B0604020202020204" pitchFamily="34" charset="0"/>
              </a:rPr>
              <a:t>Reviewers and editors can grasp the scientific significance </a:t>
            </a:r>
            <a:r>
              <a:rPr lang="en-US" altLang="zh-CN" u="sng" dirty="0">
                <a:latin typeface="Arial" panose="020B0604020202020204" pitchFamily="34" charset="0"/>
                <a:ea typeface="宋体" pitchFamily="2" charset="-122"/>
                <a:cs typeface="Arial" panose="020B0604020202020204" pitchFamily="34" charset="0"/>
              </a:rPr>
              <a:t>easily</a:t>
            </a:r>
            <a:endParaRPr lang="en-US" altLang="zh-CN" dirty="0">
              <a:latin typeface="Arial" panose="020B0604020202020204" pitchFamily="34" charset="0"/>
              <a:ea typeface="宋体" pitchFamily="2" charset="-122"/>
              <a:cs typeface="Arial" panose="020B0604020202020204" pitchFamily="34" charset="0"/>
            </a:endParaRPr>
          </a:p>
          <a:p>
            <a:pPr>
              <a:lnSpc>
                <a:spcPct val="80000"/>
              </a:lnSpc>
              <a:buFont typeface="Wingdings" pitchFamily="2" charset="2"/>
              <a:buNone/>
            </a:pPr>
            <a:endParaRPr lang="en-US" altLang="zh-CN" sz="2800" dirty="0">
              <a:ea typeface="宋体" pitchFamily="2" charset="-122"/>
            </a:endParaRPr>
          </a:p>
        </p:txBody>
      </p:sp>
      <p:sp>
        <p:nvSpPr>
          <p:cNvPr id="165892" name="Rectangle 4"/>
          <p:cNvSpPr>
            <a:spLocks noChangeArrowheads="1"/>
          </p:cNvSpPr>
          <p:nvPr/>
        </p:nvSpPr>
        <p:spPr bwMode="auto">
          <a:xfrm>
            <a:off x="971600" y="4336378"/>
            <a:ext cx="7273925" cy="830997"/>
          </a:xfrm>
          <a:prstGeom prst="rect">
            <a:avLst/>
          </a:prstGeom>
          <a:solidFill>
            <a:schemeClr val="tx2">
              <a:lumMod val="20000"/>
              <a:lumOff val="80000"/>
            </a:schemeClr>
          </a:solidFill>
          <a:ln w="28575">
            <a:solidFill>
              <a:schemeClr val="tx2"/>
            </a:solidFill>
            <a:miter lim="800000"/>
            <a:headEnd/>
            <a:tailEnd/>
          </a:ln>
          <a:effectLst/>
        </p:spPr>
        <p:txBody>
          <a:bodyPr>
            <a:spAutoFit/>
          </a:bodyPr>
          <a:lstStyle/>
          <a:p>
            <a:pPr algn="ctr"/>
            <a:r>
              <a:rPr lang="en-US" altLang="zh-CN" sz="2400" b="1" dirty="0">
                <a:latin typeface="Arial" panose="020B0604020202020204" pitchFamily="34" charset="0"/>
                <a:ea typeface="宋体" pitchFamily="2" charset="-122"/>
                <a:cs typeface="Arial" panose="020B0604020202020204" pitchFamily="34" charset="0"/>
              </a:rPr>
              <a:t>Editors and reviewers are all busy scientists. </a:t>
            </a:r>
            <a:br>
              <a:rPr lang="en-US" altLang="zh-CN" sz="2400" b="1" dirty="0">
                <a:latin typeface="Arial" panose="020B0604020202020204" pitchFamily="34" charset="0"/>
                <a:ea typeface="宋体" pitchFamily="2" charset="-122"/>
                <a:cs typeface="Arial" panose="020B0604020202020204" pitchFamily="34" charset="0"/>
              </a:rPr>
            </a:br>
            <a:r>
              <a:rPr lang="en-US" altLang="zh-CN" sz="2400" b="1" dirty="0">
                <a:latin typeface="Arial" panose="020B0604020202020204" pitchFamily="34" charset="0"/>
                <a:ea typeface="宋体" pitchFamily="2" charset="-122"/>
                <a:cs typeface="Arial" panose="020B0604020202020204" pitchFamily="34" charset="0"/>
              </a:rPr>
              <a:t>Make things easy to save their time.</a:t>
            </a:r>
            <a:endParaRPr lang="en-US" sz="2400" b="1" dirty="0">
              <a:latin typeface="Arial" panose="020B0604020202020204" pitchFamily="34" charset="0"/>
              <a:cs typeface="Arial" panose="020B0604020202020204" pitchFamily="34" charset="0"/>
            </a:endParaRPr>
          </a:p>
        </p:txBody>
      </p:sp>
      <p:sp>
        <p:nvSpPr>
          <p:cNvPr id="165895" name="AutoShape 7"/>
          <p:cNvSpPr>
            <a:spLocks noChangeArrowheads="1"/>
          </p:cNvSpPr>
          <p:nvPr/>
        </p:nvSpPr>
        <p:spPr bwMode="auto">
          <a:xfrm>
            <a:off x="971600" y="3275281"/>
            <a:ext cx="7188200" cy="731520"/>
          </a:xfrm>
          <a:prstGeom prst="flowChartMerge">
            <a:avLst/>
          </a:prstGeom>
          <a:noFill/>
          <a:ln w="28575" algn="ctr">
            <a:solidFill>
              <a:schemeClr val="tx2"/>
            </a:solidFill>
            <a:miter lim="800000"/>
            <a:headEnd/>
            <a:tailEnd/>
          </a:ln>
          <a:effectLst/>
        </p:spPr>
        <p:txBody>
          <a:bodyPr wrap="none" anchor="ctr"/>
          <a:lstStyle/>
          <a:p>
            <a:endParaRPr lang="en-GB"/>
          </a:p>
        </p:txBody>
      </p:sp>
    </p:spTree>
    <p:extLst>
      <p:ext uri="{BB962C8B-B14F-4D97-AF65-F5344CB8AC3E}">
        <p14:creationId xmlns:p14="http://schemas.microsoft.com/office/powerpoint/2010/main" val="2111450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p:cTn id="7" dur="500" fill="hold"/>
                                        <p:tgtEl>
                                          <p:spTgt spid="16589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589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589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65891">
                                            <p:txEl>
                                              <p:pRg st="2" end="2"/>
                                            </p:txEl>
                                          </p:spTgt>
                                        </p:tgtEl>
                                        <p:attrNameLst>
                                          <p:attrName>style.visibility</p:attrName>
                                        </p:attrNameLst>
                                      </p:cBhvr>
                                      <p:to>
                                        <p:strVal val="visible"/>
                                      </p:to>
                                    </p:set>
                                    <p:anim calcmode="lin" valueType="num">
                                      <p:cBhvr>
                                        <p:cTn id="14" dur="500" fill="hold"/>
                                        <p:tgtEl>
                                          <p:spTgt spid="165891">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65891">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6589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65891">
                                            <p:txEl>
                                              <p:pRg st="4" end="4"/>
                                            </p:txEl>
                                          </p:spTgt>
                                        </p:tgtEl>
                                        <p:attrNameLst>
                                          <p:attrName>style.visibility</p:attrName>
                                        </p:attrNameLst>
                                      </p:cBhvr>
                                      <p:to>
                                        <p:strVal val="visible"/>
                                      </p:to>
                                    </p:set>
                                    <p:anim calcmode="lin" valueType="num">
                                      <p:cBhvr>
                                        <p:cTn id="21" dur="500" fill="hold"/>
                                        <p:tgtEl>
                                          <p:spTgt spid="165891">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165891">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16589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65895"/>
                                        </p:tgtEl>
                                        <p:attrNameLst>
                                          <p:attrName>style.visibility</p:attrName>
                                        </p:attrNameLst>
                                      </p:cBhvr>
                                      <p:to>
                                        <p:strVal val="visible"/>
                                      </p:to>
                                    </p:set>
                                    <p:anim calcmode="lin" valueType="num">
                                      <p:cBhvr>
                                        <p:cTn id="28" dur="500" fill="hold"/>
                                        <p:tgtEl>
                                          <p:spTgt spid="165895"/>
                                        </p:tgtEl>
                                        <p:attrNameLst>
                                          <p:attrName>ppt_w</p:attrName>
                                        </p:attrNameLst>
                                      </p:cBhvr>
                                      <p:tavLst>
                                        <p:tav tm="0">
                                          <p:val>
                                            <p:fltVal val="0"/>
                                          </p:val>
                                        </p:tav>
                                        <p:tav tm="100000">
                                          <p:val>
                                            <p:strVal val="#ppt_w"/>
                                          </p:val>
                                        </p:tav>
                                      </p:tavLst>
                                    </p:anim>
                                    <p:anim calcmode="lin" valueType="num">
                                      <p:cBhvr>
                                        <p:cTn id="29" dur="500" fill="hold"/>
                                        <p:tgtEl>
                                          <p:spTgt spid="165895"/>
                                        </p:tgtEl>
                                        <p:attrNameLst>
                                          <p:attrName>ppt_h</p:attrName>
                                        </p:attrNameLst>
                                      </p:cBhvr>
                                      <p:tavLst>
                                        <p:tav tm="0">
                                          <p:val>
                                            <p:fltVal val="0"/>
                                          </p:val>
                                        </p:tav>
                                        <p:tav tm="100000">
                                          <p:val>
                                            <p:strVal val="#ppt_h"/>
                                          </p:val>
                                        </p:tav>
                                      </p:tavLst>
                                    </p:anim>
                                  </p:childTnLst>
                                </p:cTn>
                              </p:par>
                              <p:par>
                                <p:cTn id="30" presetID="53" presetClass="entr" presetSubtype="0" fill="hold" grpId="0" nodeType="withEffect">
                                  <p:stCondLst>
                                    <p:cond delay="0"/>
                                  </p:stCondLst>
                                  <p:childTnLst>
                                    <p:set>
                                      <p:cBhvr>
                                        <p:cTn id="31" dur="1" fill="hold">
                                          <p:stCondLst>
                                            <p:cond delay="0"/>
                                          </p:stCondLst>
                                        </p:cTn>
                                        <p:tgtEl>
                                          <p:spTgt spid="165892"/>
                                        </p:tgtEl>
                                        <p:attrNameLst>
                                          <p:attrName>style.visibility</p:attrName>
                                        </p:attrNameLst>
                                      </p:cBhvr>
                                      <p:to>
                                        <p:strVal val="visible"/>
                                      </p:to>
                                    </p:set>
                                    <p:anim calcmode="lin" valueType="num">
                                      <p:cBhvr>
                                        <p:cTn id="32" dur="500" fill="hold"/>
                                        <p:tgtEl>
                                          <p:spTgt spid="165892"/>
                                        </p:tgtEl>
                                        <p:attrNameLst>
                                          <p:attrName>ppt_w</p:attrName>
                                        </p:attrNameLst>
                                      </p:cBhvr>
                                      <p:tavLst>
                                        <p:tav tm="0">
                                          <p:val>
                                            <p:fltVal val="0"/>
                                          </p:val>
                                        </p:tav>
                                        <p:tav tm="100000">
                                          <p:val>
                                            <p:strVal val="#ppt_w"/>
                                          </p:val>
                                        </p:tav>
                                      </p:tavLst>
                                    </p:anim>
                                    <p:anim calcmode="lin" valueType="num">
                                      <p:cBhvr>
                                        <p:cTn id="33" dur="500" fill="hold"/>
                                        <p:tgtEl>
                                          <p:spTgt spid="165892"/>
                                        </p:tgtEl>
                                        <p:attrNameLst>
                                          <p:attrName>ppt_h</p:attrName>
                                        </p:attrNameLst>
                                      </p:cBhvr>
                                      <p:tavLst>
                                        <p:tav tm="0">
                                          <p:val>
                                            <p:fltVal val="0"/>
                                          </p:val>
                                        </p:tav>
                                        <p:tav tm="100000">
                                          <p:val>
                                            <p:strVal val="#ppt_h"/>
                                          </p:val>
                                        </p:tav>
                                      </p:tavLst>
                                    </p:anim>
                                    <p:animEffect transition="in" filter="fade">
                                      <p:cBhvr>
                                        <p:cTn id="34" dur="5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P spid="165892" grpId="0" animBg="1"/>
      <p:bldP spid="16589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1" name="Rectangle 3"/>
          <p:cNvSpPr>
            <a:spLocks noGrp="1" noChangeArrowheads="1"/>
          </p:cNvSpPr>
          <p:nvPr>
            <p:ph type="title"/>
          </p:nvPr>
        </p:nvSpPr>
        <p:spPr>
          <a:xfrm>
            <a:off x="537787" y="404813"/>
            <a:ext cx="8137525" cy="588962"/>
          </a:xfrm>
          <a:noFill/>
          <a:effectLst>
            <a:outerShdw blurRad="50800" dist="38100" dir="18900000" algn="bl" rotWithShape="0">
              <a:prstClr val="black">
                <a:alpha val="40000"/>
              </a:prstClr>
            </a:outerShdw>
          </a:effectLst>
        </p:spPr>
        <p:txBody>
          <a:bodyPr>
            <a:noAutofit/>
          </a:bodyPr>
          <a:lstStyle/>
          <a:p>
            <a:pPr eaLnBrk="1" hangingPunct="1">
              <a:defRPr/>
            </a:pPr>
            <a:r>
              <a:rPr lang="en-US" altLang="zh-CN" sz="3600" dirty="0">
                <a:ea typeface="宋体" pitchFamily="2" charset="-122"/>
              </a:rPr>
              <a:t>      Read the ‘</a:t>
            </a:r>
            <a:r>
              <a:rPr lang="en-US" altLang="zh-CN" sz="3600" i="1" dirty="0">
                <a:ea typeface="宋体" pitchFamily="2" charset="-122"/>
              </a:rPr>
              <a:t>Guide for Authors</a:t>
            </a:r>
            <a:r>
              <a:rPr lang="en-US" altLang="zh-CN" sz="3600" dirty="0">
                <a:ea typeface="宋体" pitchFamily="2" charset="-122"/>
              </a:rPr>
              <a:t>’!</a:t>
            </a:r>
          </a:p>
        </p:txBody>
      </p:sp>
      <p:sp>
        <p:nvSpPr>
          <p:cNvPr id="8" name="Rectangle 4"/>
          <p:cNvSpPr txBox="1">
            <a:spLocks noChangeArrowheads="1"/>
          </p:cNvSpPr>
          <p:nvPr/>
        </p:nvSpPr>
        <p:spPr>
          <a:xfrm>
            <a:off x="684212" y="1484784"/>
            <a:ext cx="7992244" cy="223224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90000"/>
              </a:lnSpc>
              <a:spcBef>
                <a:spcPct val="65000"/>
              </a:spcBef>
              <a:spcAft>
                <a:spcPts val="0"/>
              </a:spcAft>
              <a:buClr>
                <a:srgbClr val="5D9A3C"/>
              </a:buClr>
              <a:buSzTx/>
              <a:buFont typeface="Wingdings" pitchFamily="2" charset="2"/>
              <a:buChar char="Ø"/>
              <a:tabLst/>
              <a:defRPr/>
            </a:pPr>
            <a:endParaRPr kumimoji="0" lang="en-GB" altLang="zh-CN" sz="2000" i="0" u="none" strike="noStrike" kern="1200" cap="none" spc="0" normalizeH="0" baseline="0" noProof="0" dirty="0">
              <a:ln>
                <a:noFill/>
              </a:ln>
              <a:solidFill>
                <a:srgbClr val="24789E"/>
              </a:solidFill>
              <a:effectLst/>
              <a:uLnTx/>
              <a:uFillTx/>
              <a:latin typeface="Arial" pitchFamily="34" charset="0"/>
              <a:ea typeface="宋体" pitchFamily="2" charset="-122"/>
              <a:cs typeface="Arial" pitchFamily="34" charset="0"/>
            </a:endParaRPr>
          </a:p>
          <a:p>
            <a:pPr marR="0" lvl="0" algn="l" defTabSz="914400" rtl="0" eaLnBrk="1" fontAlgn="auto" latinLnBrk="0" hangingPunct="1">
              <a:lnSpc>
                <a:spcPct val="90000"/>
              </a:lnSpc>
              <a:spcBef>
                <a:spcPct val="65000"/>
              </a:spcBef>
              <a:spcAft>
                <a:spcPts val="0"/>
              </a:spcAft>
              <a:buClr>
                <a:srgbClr val="5D9A3C"/>
              </a:buClr>
              <a:buSzTx/>
              <a:tabLst/>
              <a:defRPr/>
            </a:pPr>
            <a:r>
              <a:rPr kumimoji="0" lang="en-GB" altLang="zh-CN" sz="2000" i="0" u="none" strike="noStrike" kern="1200" cap="none" spc="0" normalizeH="0" baseline="0" noProof="0" dirty="0">
                <a:ln>
                  <a:noFill/>
                </a:ln>
                <a:solidFill>
                  <a:srgbClr val="24789E"/>
                </a:solidFill>
                <a:effectLst/>
                <a:uLnTx/>
                <a:uFillTx/>
                <a:latin typeface="Arial" pitchFamily="34" charset="0"/>
                <a:ea typeface="宋体" pitchFamily="2" charset="-122"/>
                <a:cs typeface="Arial" pitchFamily="34" charset="0"/>
              </a:rPr>
              <a:t>You can find the Guide for Authors on the journal homepage on 				Elsevier.com</a:t>
            </a:r>
            <a:endParaRPr kumimoji="0" lang="en-US" altLang="zh-CN" sz="2000" i="0" u="none" strike="noStrike" kern="1200" cap="none" spc="0" normalizeH="0" baseline="0" noProof="0" dirty="0">
              <a:ln>
                <a:noFill/>
              </a:ln>
              <a:solidFill>
                <a:srgbClr val="24789E"/>
              </a:solidFill>
              <a:effectLst/>
              <a:uLnTx/>
              <a:uFillTx/>
              <a:latin typeface="Arial" pitchFamily="34" charset="0"/>
              <a:ea typeface="宋体" pitchFamily="2" charset="-122"/>
              <a:cs typeface="Arial" pitchFamily="34" charset="0"/>
            </a:endParaRPr>
          </a:p>
          <a:p>
            <a:pPr marL="342900" marR="0" lvl="0" indent="-342900" algn="l" defTabSz="914400" rtl="0" eaLnBrk="1" fontAlgn="auto" latinLnBrk="0" hangingPunct="1">
              <a:lnSpc>
                <a:spcPct val="90000"/>
              </a:lnSpc>
              <a:spcBef>
                <a:spcPct val="65000"/>
              </a:spcBef>
              <a:spcAft>
                <a:spcPts val="0"/>
              </a:spcAft>
              <a:buClr>
                <a:srgbClr val="5D9A3C"/>
              </a:buClr>
              <a:buSzTx/>
              <a:buFont typeface="Wingdings" pitchFamily="2" charset="2"/>
              <a:buChar char="Ø"/>
              <a:tabLst/>
              <a:defRPr/>
            </a:pPr>
            <a:endParaRPr kumimoji="0" lang="en-US" altLang="zh-CN" sz="2000" i="0" u="none" strike="noStrike" kern="1200" cap="none" spc="0" normalizeH="0" baseline="0" noProof="0" dirty="0">
              <a:ln>
                <a:noFill/>
              </a:ln>
              <a:solidFill>
                <a:srgbClr val="24789E"/>
              </a:solidFill>
              <a:effectLst/>
              <a:uLnTx/>
              <a:uFillTx/>
              <a:latin typeface="Arial" pitchFamily="34" charset="0"/>
              <a:ea typeface="宋体" pitchFamily="2" charset="-122"/>
              <a:cs typeface="Arial" pitchFamily="34" charset="0"/>
            </a:endParaRPr>
          </a:p>
        </p:txBody>
      </p:sp>
      <p:grpSp>
        <p:nvGrpSpPr>
          <p:cNvPr id="9" name="Group 10"/>
          <p:cNvGrpSpPr/>
          <p:nvPr/>
        </p:nvGrpSpPr>
        <p:grpSpPr>
          <a:xfrm>
            <a:off x="971600" y="3284984"/>
            <a:ext cx="7505225" cy="2682020"/>
            <a:chOff x="1187624" y="3428999"/>
            <a:chExt cx="7272808" cy="3357743"/>
          </a:xfrm>
        </p:grpSpPr>
        <p:pic>
          <p:nvPicPr>
            <p:cNvPr id="10" name="Picture 9" descr="ls_jnlhomepage.jpg"/>
            <p:cNvPicPr>
              <a:picLocks noChangeAspect="1"/>
            </p:cNvPicPr>
            <p:nvPr/>
          </p:nvPicPr>
          <p:blipFill>
            <a:blip r:embed="rId3" cstate="print"/>
            <a:stretch>
              <a:fillRect/>
            </a:stretch>
          </p:blipFill>
          <p:spPr>
            <a:xfrm>
              <a:off x="1187624" y="3428999"/>
              <a:ext cx="4032448" cy="3357743"/>
            </a:xfrm>
            <a:prstGeom prst="rect">
              <a:avLst/>
            </a:prstGeom>
            <a:ln>
              <a:solidFill>
                <a:schemeClr val="tx1"/>
              </a:solidFill>
            </a:ln>
          </p:spPr>
        </p:pic>
        <p:sp>
          <p:nvSpPr>
            <p:cNvPr id="11" name="Rounded Rectangle 10"/>
            <p:cNvSpPr/>
            <p:nvPr/>
          </p:nvSpPr>
          <p:spPr>
            <a:xfrm>
              <a:off x="3707904" y="3789040"/>
              <a:ext cx="792088" cy="8640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s_jnlhomepage_gfa.jpg"/>
            <p:cNvPicPr>
              <a:picLocks noChangeAspect="1"/>
            </p:cNvPicPr>
            <p:nvPr/>
          </p:nvPicPr>
          <p:blipFill>
            <a:blip r:embed="rId4" cstate="print"/>
            <a:stretch>
              <a:fillRect/>
            </a:stretch>
          </p:blipFill>
          <p:spPr>
            <a:xfrm>
              <a:off x="6300192" y="3573016"/>
              <a:ext cx="2160240" cy="2358523"/>
            </a:xfrm>
            <a:prstGeom prst="rect">
              <a:avLst/>
            </a:prstGeom>
          </p:spPr>
        </p:pic>
        <p:cxnSp>
          <p:nvCxnSpPr>
            <p:cNvPr id="13" name="Straight Arrow Connector 12"/>
            <p:cNvCxnSpPr/>
            <p:nvPr/>
          </p:nvCxnSpPr>
          <p:spPr>
            <a:xfrm>
              <a:off x="4499992" y="3861048"/>
              <a:ext cx="1872208"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9014727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457200" y="705600"/>
            <a:ext cx="8229600" cy="432000"/>
          </a:xfrm>
        </p:spPr>
        <p:txBody>
          <a:bodyPr>
            <a:noAutofit/>
          </a:bodyPr>
          <a:lstStyle/>
          <a:p>
            <a:pPr eaLnBrk="1" hangingPunct="1">
              <a:defRPr/>
            </a:pPr>
            <a:r>
              <a:rPr lang="en-GB" altLang="en-US" sz="2400" b="0" dirty="0">
                <a:latin typeface="+mn-lt"/>
                <a:ea typeface="宋体" pitchFamily="2" charset="-122"/>
                <a:cs typeface="Arial" pitchFamily="34" charset="0"/>
              </a:rPr>
              <a:t>Typical Structure of a Research Article</a:t>
            </a:r>
            <a:endParaRPr lang="zh-CN" altLang="en-US" sz="2400" b="0" dirty="0">
              <a:latin typeface="+mn-lt"/>
              <a:ea typeface="宋体" pitchFamily="2" charset="-122"/>
              <a:cs typeface="Arial" pitchFamily="34" charset="0"/>
            </a:endParaRPr>
          </a:p>
        </p:txBody>
      </p:sp>
      <p:sp>
        <p:nvSpPr>
          <p:cNvPr id="33795" name="Rectangle 3"/>
          <p:cNvSpPr>
            <a:spLocks noGrp="1" noChangeArrowheads="1"/>
          </p:cNvSpPr>
          <p:nvPr>
            <p:ph idx="1"/>
          </p:nvPr>
        </p:nvSpPr>
        <p:spPr>
          <a:xfrm>
            <a:off x="2033588" y="1416050"/>
            <a:ext cx="6270625" cy="4725988"/>
          </a:xfrm>
        </p:spPr>
        <p:txBody>
          <a:bodyPr>
            <a:normAutofit/>
          </a:bodyPr>
          <a:lstStyle/>
          <a:p>
            <a:pPr eaLnBrk="1" hangingPunct="1">
              <a:lnSpc>
                <a:spcPct val="100000"/>
              </a:lnSpc>
              <a:spcBef>
                <a:spcPct val="0"/>
              </a:spcBef>
            </a:pPr>
            <a:r>
              <a:rPr lang="en-US" altLang="zh-CN" dirty="0">
                <a:latin typeface="+mn-lt"/>
                <a:ea typeface="宋体" pitchFamily="2" charset="-122"/>
              </a:rPr>
              <a:t>Title</a:t>
            </a:r>
          </a:p>
          <a:p>
            <a:pPr eaLnBrk="1" hangingPunct="1">
              <a:lnSpc>
                <a:spcPct val="100000"/>
              </a:lnSpc>
              <a:spcBef>
                <a:spcPct val="0"/>
              </a:spcBef>
            </a:pPr>
            <a:r>
              <a:rPr lang="en-US" altLang="zh-CN" dirty="0">
                <a:latin typeface="+mn-lt"/>
                <a:ea typeface="宋体" pitchFamily="2" charset="-122"/>
              </a:rPr>
              <a:t>Abstract</a:t>
            </a:r>
          </a:p>
          <a:p>
            <a:pPr eaLnBrk="1" hangingPunct="1">
              <a:lnSpc>
                <a:spcPct val="100000"/>
              </a:lnSpc>
              <a:spcBef>
                <a:spcPct val="0"/>
              </a:spcBef>
            </a:pPr>
            <a:r>
              <a:rPr lang="en-US" altLang="zh-CN" dirty="0">
                <a:latin typeface="+mn-lt"/>
                <a:ea typeface="宋体" pitchFamily="2" charset="-122"/>
              </a:rPr>
              <a:t>Keywords</a:t>
            </a:r>
          </a:p>
          <a:p>
            <a:pPr eaLnBrk="1" hangingPunct="1">
              <a:lnSpc>
                <a:spcPct val="100000"/>
              </a:lnSpc>
              <a:spcBef>
                <a:spcPct val="0"/>
              </a:spcBef>
              <a:buFontTx/>
              <a:buNone/>
            </a:pPr>
            <a:endParaRPr lang="en-US" altLang="zh-CN" sz="1800" dirty="0">
              <a:latin typeface="+mn-lt"/>
              <a:ea typeface="宋体" pitchFamily="2" charset="-122"/>
            </a:endParaRPr>
          </a:p>
          <a:p>
            <a:pPr eaLnBrk="1" hangingPunct="1">
              <a:lnSpc>
                <a:spcPct val="100000"/>
              </a:lnSpc>
              <a:spcBef>
                <a:spcPct val="0"/>
              </a:spcBef>
            </a:pPr>
            <a:r>
              <a:rPr lang="en-US" altLang="zh-CN" dirty="0">
                <a:latin typeface="+mn-lt"/>
                <a:ea typeface="宋体" pitchFamily="2" charset="-122"/>
              </a:rPr>
              <a:t>Main text (IMRAD)</a:t>
            </a:r>
          </a:p>
          <a:p>
            <a:pPr lvl="1" eaLnBrk="1" hangingPunct="1">
              <a:lnSpc>
                <a:spcPct val="100000"/>
              </a:lnSpc>
              <a:spcBef>
                <a:spcPct val="0"/>
              </a:spcBef>
            </a:pPr>
            <a:r>
              <a:rPr lang="en-US" altLang="zh-CN" sz="2000" u="sng" dirty="0">
                <a:latin typeface="+mn-lt"/>
                <a:ea typeface="宋体" pitchFamily="2" charset="-122"/>
              </a:rPr>
              <a:t>I</a:t>
            </a:r>
            <a:r>
              <a:rPr lang="en-US" altLang="zh-CN" sz="2000" dirty="0">
                <a:latin typeface="+mn-lt"/>
                <a:ea typeface="宋体" pitchFamily="2" charset="-122"/>
              </a:rPr>
              <a:t>ntroduction</a:t>
            </a:r>
          </a:p>
          <a:p>
            <a:pPr lvl="1" eaLnBrk="1" hangingPunct="1">
              <a:lnSpc>
                <a:spcPct val="100000"/>
              </a:lnSpc>
              <a:spcBef>
                <a:spcPct val="0"/>
              </a:spcBef>
            </a:pPr>
            <a:r>
              <a:rPr lang="en-US" altLang="zh-CN" sz="2000" u="sng" dirty="0">
                <a:latin typeface="+mn-lt"/>
                <a:ea typeface="宋体" pitchFamily="2" charset="-122"/>
              </a:rPr>
              <a:t>M</a:t>
            </a:r>
            <a:r>
              <a:rPr lang="en-US" altLang="zh-CN" sz="2000" dirty="0">
                <a:latin typeface="+mn-lt"/>
                <a:ea typeface="宋体" pitchFamily="2" charset="-122"/>
              </a:rPr>
              <a:t>ethods</a:t>
            </a:r>
          </a:p>
          <a:p>
            <a:pPr lvl="1" eaLnBrk="1" hangingPunct="1">
              <a:lnSpc>
                <a:spcPct val="100000"/>
              </a:lnSpc>
              <a:spcBef>
                <a:spcPct val="0"/>
              </a:spcBef>
            </a:pPr>
            <a:r>
              <a:rPr lang="en-US" altLang="zh-CN" sz="2000" u="sng" dirty="0">
                <a:latin typeface="+mn-lt"/>
                <a:ea typeface="宋体" pitchFamily="2" charset="-122"/>
              </a:rPr>
              <a:t>R</a:t>
            </a:r>
            <a:r>
              <a:rPr lang="en-US" altLang="zh-CN" sz="2000" dirty="0">
                <a:latin typeface="+mn-lt"/>
                <a:ea typeface="宋体" pitchFamily="2" charset="-122"/>
              </a:rPr>
              <a:t>esults</a:t>
            </a:r>
          </a:p>
          <a:p>
            <a:pPr lvl="1" eaLnBrk="1" hangingPunct="1">
              <a:lnSpc>
                <a:spcPct val="100000"/>
              </a:lnSpc>
              <a:spcBef>
                <a:spcPct val="0"/>
              </a:spcBef>
            </a:pPr>
            <a:r>
              <a:rPr lang="en-US" altLang="zh-CN" sz="2000" u="sng" dirty="0">
                <a:latin typeface="+mn-lt"/>
                <a:ea typeface="宋体" pitchFamily="2" charset="-122"/>
              </a:rPr>
              <a:t>A</a:t>
            </a:r>
            <a:r>
              <a:rPr lang="en-US" altLang="zh-CN" sz="2000" dirty="0">
                <a:latin typeface="+mn-lt"/>
                <a:ea typeface="宋体" pitchFamily="2" charset="-122"/>
              </a:rPr>
              <a:t>nd </a:t>
            </a:r>
          </a:p>
          <a:p>
            <a:pPr lvl="1" eaLnBrk="1" hangingPunct="1">
              <a:lnSpc>
                <a:spcPct val="100000"/>
              </a:lnSpc>
              <a:spcBef>
                <a:spcPct val="0"/>
              </a:spcBef>
            </a:pPr>
            <a:r>
              <a:rPr lang="en-US" altLang="zh-CN" sz="2000" u="sng" dirty="0">
                <a:latin typeface="+mn-lt"/>
                <a:ea typeface="宋体" pitchFamily="2" charset="-122"/>
              </a:rPr>
              <a:t>D</a:t>
            </a:r>
            <a:r>
              <a:rPr lang="en-US" altLang="zh-CN" sz="2000" dirty="0">
                <a:latin typeface="+mn-lt"/>
                <a:ea typeface="宋体" pitchFamily="2" charset="-122"/>
              </a:rPr>
              <a:t>iscussions</a:t>
            </a:r>
          </a:p>
          <a:p>
            <a:pPr lvl="1" eaLnBrk="1" hangingPunct="1">
              <a:lnSpc>
                <a:spcPct val="100000"/>
              </a:lnSpc>
              <a:spcBef>
                <a:spcPct val="0"/>
              </a:spcBef>
              <a:buFontTx/>
              <a:buNone/>
            </a:pPr>
            <a:endParaRPr lang="en-US" altLang="zh-CN" sz="1600" dirty="0">
              <a:latin typeface="+mn-lt"/>
              <a:ea typeface="宋体" pitchFamily="2" charset="-122"/>
            </a:endParaRPr>
          </a:p>
          <a:p>
            <a:pPr eaLnBrk="1" hangingPunct="1">
              <a:lnSpc>
                <a:spcPct val="100000"/>
              </a:lnSpc>
              <a:spcBef>
                <a:spcPct val="0"/>
              </a:spcBef>
            </a:pPr>
            <a:r>
              <a:rPr lang="en-US" altLang="zh-CN" dirty="0">
                <a:latin typeface="+mn-lt"/>
                <a:ea typeface="宋体" pitchFamily="2" charset="-122"/>
              </a:rPr>
              <a:t>Conclusion</a:t>
            </a:r>
          </a:p>
          <a:p>
            <a:pPr eaLnBrk="1" hangingPunct="1">
              <a:lnSpc>
                <a:spcPct val="100000"/>
              </a:lnSpc>
              <a:spcBef>
                <a:spcPct val="0"/>
              </a:spcBef>
            </a:pPr>
            <a:r>
              <a:rPr lang="en-US" altLang="zh-CN" dirty="0">
                <a:latin typeface="+mn-lt"/>
                <a:ea typeface="宋体" pitchFamily="2" charset="-122"/>
              </a:rPr>
              <a:t>Acknowledgement</a:t>
            </a:r>
          </a:p>
          <a:p>
            <a:pPr eaLnBrk="1" hangingPunct="1">
              <a:lnSpc>
                <a:spcPct val="100000"/>
              </a:lnSpc>
              <a:spcBef>
                <a:spcPct val="0"/>
              </a:spcBef>
            </a:pPr>
            <a:r>
              <a:rPr lang="en-US" altLang="zh-CN" dirty="0">
                <a:latin typeface="+mn-lt"/>
                <a:ea typeface="宋体" pitchFamily="2" charset="-122"/>
              </a:rPr>
              <a:t>References</a:t>
            </a:r>
          </a:p>
          <a:p>
            <a:pPr eaLnBrk="1" hangingPunct="1">
              <a:lnSpc>
                <a:spcPct val="100000"/>
              </a:lnSpc>
              <a:spcBef>
                <a:spcPct val="0"/>
              </a:spcBef>
            </a:pPr>
            <a:r>
              <a:rPr lang="en-US" altLang="zh-CN" dirty="0">
                <a:latin typeface="+mn-lt"/>
                <a:ea typeface="宋体" pitchFamily="2" charset="-122"/>
              </a:rPr>
              <a:t>Supplementary Data</a:t>
            </a:r>
          </a:p>
        </p:txBody>
      </p:sp>
      <p:grpSp>
        <p:nvGrpSpPr>
          <p:cNvPr id="4" name="Group 3"/>
          <p:cNvGrpSpPr/>
          <p:nvPr/>
        </p:nvGrpSpPr>
        <p:grpSpPr>
          <a:xfrm>
            <a:off x="4795838" y="2457450"/>
            <a:ext cx="4168775" cy="2124000"/>
            <a:chOff x="4795838" y="2393950"/>
            <a:chExt cx="4168775" cy="2124000"/>
          </a:xfrm>
        </p:grpSpPr>
        <p:sp>
          <p:nvSpPr>
            <p:cNvPr id="33803" name="Text Box 5"/>
            <p:cNvSpPr txBox="1">
              <a:spLocks noChangeArrowheads="1"/>
            </p:cNvSpPr>
            <p:nvPr/>
          </p:nvSpPr>
          <p:spPr bwMode="auto">
            <a:xfrm>
              <a:off x="5232103" y="2671120"/>
              <a:ext cx="3732510" cy="1569660"/>
            </a:xfrm>
            <a:prstGeom prst="rect">
              <a:avLst/>
            </a:prstGeom>
            <a:solidFill>
              <a:srgbClr val="FFCC99">
                <a:alpha val="79999"/>
              </a:srgbClr>
            </a:solidFill>
            <a:ln w="25400">
              <a:solidFill>
                <a:schemeClr val="tx2"/>
              </a:solidFill>
              <a:miter lim="800000"/>
              <a:headEnd/>
              <a:tailEnd/>
            </a:ln>
          </p:spPr>
          <p:txBody>
            <a:bodyPr wrap="square">
              <a:spAutoFit/>
            </a:bodyPr>
            <a:lstStyle/>
            <a:p>
              <a:pPr algn="ctr" eaLnBrk="0" hangingPunct="0">
                <a:spcBef>
                  <a:spcPct val="50000"/>
                </a:spcBef>
              </a:pPr>
              <a:r>
                <a:rPr lang="en-US" altLang="zh-CN" sz="1600" b="0" dirty="0">
                  <a:latin typeface="Arial" panose="020B0604020202020204" pitchFamily="34" charset="0"/>
                  <a:ea typeface="宋体" pitchFamily="2" charset="-122"/>
                  <a:cs typeface="Arial" panose="020B0604020202020204" pitchFamily="34" charset="0"/>
                </a:rPr>
                <a:t>Journal space is not unlimited.</a:t>
              </a:r>
            </a:p>
            <a:p>
              <a:pPr algn="ctr" eaLnBrk="0" hangingPunct="0">
                <a:spcBef>
                  <a:spcPct val="50000"/>
                </a:spcBef>
              </a:pPr>
              <a:r>
                <a:rPr lang="en-US" altLang="zh-CN" sz="1600" b="0" u="sng" dirty="0">
                  <a:latin typeface="Arial" panose="020B0604020202020204" pitchFamily="34" charset="0"/>
                  <a:ea typeface="宋体" pitchFamily="2" charset="-122"/>
                  <a:cs typeface="Arial" panose="020B0604020202020204" pitchFamily="34" charset="0"/>
                </a:rPr>
                <a:t>Your reader’s time is scarce.</a:t>
              </a:r>
            </a:p>
            <a:p>
              <a:pPr algn="ctr" eaLnBrk="0" hangingPunct="0">
                <a:spcBef>
                  <a:spcPct val="50000"/>
                </a:spcBef>
              </a:pPr>
              <a:r>
                <a:rPr lang="en-US" altLang="zh-CN" sz="1600" b="0" dirty="0">
                  <a:latin typeface="Arial" panose="020B0604020202020204" pitchFamily="34" charset="0"/>
                  <a:ea typeface="宋体" pitchFamily="2" charset="-122"/>
                  <a:cs typeface="Arial" panose="020B0604020202020204" pitchFamily="34" charset="0"/>
                </a:rPr>
                <a:t>Make your article as concise as possible - m</a:t>
              </a:r>
              <a:r>
                <a:rPr lang="en-GB" altLang="zh-CN" sz="1600" b="0" dirty="0">
                  <a:latin typeface="Arial" panose="020B0604020202020204" pitchFamily="34" charset="0"/>
                  <a:ea typeface="宋体" pitchFamily="2" charset="-122"/>
                  <a:cs typeface="Arial" panose="020B0604020202020204" pitchFamily="34" charset="0"/>
                </a:rPr>
                <a:t>ore difficult than you imagine!</a:t>
              </a:r>
              <a:endParaRPr lang="en-US" altLang="zh-CN" sz="1600" b="0" i="1" dirty="0">
                <a:latin typeface="Arial" panose="020B0604020202020204" pitchFamily="34" charset="0"/>
                <a:ea typeface="宋体" pitchFamily="2" charset="-122"/>
                <a:cs typeface="Arial" panose="020B0604020202020204" pitchFamily="34" charset="0"/>
              </a:endParaRPr>
            </a:p>
          </p:txBody>
        </p:sp>
        <p:sp>
          <p:nvSpPr>
            <p:cNvPr id="33804" name="AutoShape 6"/>
            <p:cNvSpPr>
              <a:spLocks/>
            </p:cNvSpPr>
            <p:nvPr/>
          </p:nvSpPr>
          <p:spPr bwMode="auto">
            <a:xfrm>
              <a:off x="4795838" y="2393950"/>
              <a:ext cx="252469" cy="2124000"/>
            </a:xfrm>
            <a:prstGeom prst="rightBrace">
              <a:avLst>
                <a:gd name="adj1" fmla="val 87608"/>
                <a:gd name="adj2" fmla="val 50000"/>
              </a:avLst>
            </a:prstGeom>
            <a:noFill/>
            <a:ln w="38100">
              <a:solidFill>
                <a:schemeClr val="tx2"/>
              </a:solidFill>
              <a:round/>
              <a:headEnd/>
              <a:tailEnd/>
            </a:ln>
          </p:spPr>
          <p:txBody>
            <a:bodyPr wrap="none" anchor="ctr"/>
            <a:lstStyle/>
            <a:p>
              <a:pPr algn="ctr" eaLnBrk="0" hangingPunct="0"/>
              <a:endParaRPr lang="en-US" sz="2000">
                <a:latin typeface="Times" pitchFamily="18" charset="0"/>
              </a:endParaRPr>
            </a:p>
          </p:txBody>
        </p:sp>
      </p:grpSp>
      <p:grpSp>
        <p:nvGrpSpPr>
          <p:cNvPr id="3" name="Group 15"/>
          <p:cNvGrpSpPr>
            <a:grpSpLocks/>
          </p:cNvGrpSpPr>
          <p:nvPr/>
        </p:nvGrpSpPr>
        <p:grpSpPr bwMode="auto">
          <a:xfrm>
            <a:off x="4797425" y="1238250"/>
            <a:ext cx="4167188" cy="1174750"/>
            <a:chOff x="4796989" y="1174651"/>
            <a:chExt cx="4167499" cy="1174229"/>
          </a:xfrm>
        </p:grpSpPr>
        <p:sp>
          <p:nvSpPr>
            <p:cNvPr id="33801" name="Text Box 4"/>
            <p:cNvSpPr txBox="1">
              <a:spLocks noChangeArrowheads="1"/>
            </p:cNvSpPr>
            <p:nvPr/>
          </p:nvSpPr>
          <p:spPr bwMode="auto">
            <a:xfrm>
              <a:off x="5220072" y="1357480"/>
              <a:ext cx="3744416" cy="830997"/>
            </a:xfrm>
            <a:prstGeom prst="rect">
              <a:avLst/>
            </a:prstGeom>
            <a:solidFill>
              <a:srgbClr val="FFCC99">
                <a:alpha val="79999"/>
              </a:srgbClr>
            </a:solidFill>
            <a:ln w="25400">
              <a:solidFill>
                <a:schemeClr val="tx2"/>
              </a:solidFill>
              <a:miter lim="800000"/>
              <a:headEnd/>
              <a:tailEnd/>
            </a:ln>
          </p:spPr>
          <p:txBody>
            <a:bodyPr>
              <a:spAutoFit/>
            </a:bodyPr>
            <a:lstStyle/>
            <a:p>
              <a:pPr algn="ctr" eaLnBrk="0" hangingPunct="0">
                <a:spcBef>
                  <a:spcPct val="50000"/>
                </a:spcBef>
              </a:pPr>
              <a:r>
                <a:rPr lang="en-US" altLang="zh-CN" sz="1600" b="0" dirty="0">
                  <a:latin typeface="Arial" panose="020B0604020202020204" pitchFamily="34" charset="0"/>
                  <a:ea typeface="宋体" pitchFamily="2" charset="-122"/>
                  <a:cs typeface="Arial" panose="020B0604020202020204" pitchFamily="34" charset="0"/>
                </a:rPr>
                <a:t>Make them easy for indexing and searching! (informative, attractive, effective)</a:t>
              </a:r>
            </a:p>
          </p:txBody>
        </p:sp>
        <p:sp>
          <p:nvSpPr>
            <p:cNvPr id="33802" name="AutoShape 7"/>
            <p:cNvSpPr>
              <a:spLocks/>
            </p:cNvSpPr>
            <p:nvPr/>
          </p:nvSpPr>
          <p:spPr bwMode="auto">
            <a:xfrm>
              <a:off x="4796989" y="1174651"/>
              <a:ext cx="165060" cy="1174229"/>
            </a:xfrm>
            <a:prstGeom prst="rightBrace">
              <a:avLst>
                <a:gd name="adj1" fmla="val 38962"/>
                <a:gd name="adj2" fmla="val 50000"/>
              </a:avLst>
            </a:prstGeom>
            <a:noFill/>
            <a:ln w="38100">
              <a:solidFill>
                <a:schemeClr val="tx2"/>
              </a:solidFill>
              <a:round/>
              <a:headEnd/>
              <a:tailEnd/>
            </a:ln>
          </p:spPr>
          <p:txBody>
            <a:bodyPr wrap="none" anchor="ctr"/>
            <a:lstStyle/>
            <a:p>
              <a:pPr algn="ctr"/>
              <a:endParaRPr lang="en-US"/>
            </a:p>
          </p:txBody>
        </p:sp>
      </p:grpSp>
      <p:sp>
        <p:nvSpPr>
          <p:cNvPr id="33798" name="Line 10"/>
          <p:cNvSpPr>
            <a:spLocks noChangeShapeType="1"/>
          </p:cNvSpPr>
          <p:nvPr/>
        </p:nvSpPr>
        <p:spPr bwMode="auto">
          <a:xfrm>
            <a:off x="2089150" y="2443162"/>
            <a:ext cx="2667000" cy="0"/>
          </a:xfrm>
          <a:prstGeom prst="line">
            <a:avLst/>
          </a:prstGeom>
          <a:noFill/>
          <a:ln w="28575">
            <a:solidFill>
              <a:schemeClr val="tx2"/>
            </a:solidFill>
            <a:round/>
            <a:headEnd/>
            <a:tailEnd/>
          </a:ln>
        </p:spPr>
        <p:txBody>
          <a:bodyPr>
            <a:spAutoFit/>
          </a:bodyPr>
          <a:lstStyle/>
          <a:p>
            <a:endParaRPr lang="en-GB"/>
          </a:p>
        </p:txBody>
      </p:sp>
      <p:sp>
        <p:nvSpPr>
          <p:cNvPr id="33799" name="Line 11"/>
          <p:cNvSpPr>
            <a:spLocks noChangeShapeType="1"/>
          </p:cNvSpPr>
          <p:nvPr/>
        </p:nvSpPr>
        <p:spPr bwMode="auto">
          <a:xfrm>
            <a:off x="2089150" y="4599938"/>
            <a:ext cx="2667000" cy="0"/>
          </a:xfrm>
          <a:prstGeom prst="line">
            <a:avLst/>
          </a:prstGeom>
          <a:noFill/>
          <a:ln w="28575">
            <a:solidFill>
              <a:schemeClr val="tx2"/>
            </a:solidFill>
            <a:round/>
            <a:headEnd/>
            <a:tailEnd/>
          </a:ln>
        </p:spPr>
        <p:txBody>
          <a:bodyPr>
            <a:spAutoFit/>
          </a:bodyPr>
          <a:lstStyle/>
          <a:p>
            <a:endParaRPr lang="en-GB"/>
          </a:p>
        </p:txBody>
      </p:sp>
      <p:pic>
        <p:nvPicPr>
          <p:cNvPr id="13" name="Picture 12"/>
          <p:cNvPicPr>
            <a:picLocks noChangeAspect="1" noChangeArrowheads="1"/>
          </p:cNvPicPr>
          <p:nvPr/>
        </p:nvPicPr>
        <p:blipFill>
          <a:blip r:embed="rId3" cstate="print"/>
          <a:srcRect/>
          <a:stretch>
            <a:fillRect/>
          </a:stretch>
        </p:blipFill>
        <p:spPr bwMode="auto">
          <a:xfrm>
            <a:off x="158304" y="1340767"/>
            <a:ext cx="1815083" cy="4750543"/>
          </a:xfrm>
          <a:prstGeom prst="rect">
            <a:avLst/>
          </a:prstGeom>
          <a:noFill/>
          <a:ln w="9525">
            <a:noFill/>
            <a:miter lim="800000"/>
            <a:headEnd/>
            <a:tailEnd/>
          </a:ln>
        </p:spPr>
      </p:pic>
      <p:sp>
        <p:nvSpPr>
          <p:cNvPr id="14" name="Rectangle 13"/>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60649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
          <p:cNvGrpSpPr/>
          <p:nvPr/>
        </p:nvGrpSpPr>
        <p:grpSpPr>
          <a:xfrm>
            <a:off x="1129686" y="3859066"/>
            <a:ext cx="6379802" cy="588963"/>
            <a:chOff x="1199428" y="3860800"/>
            <a:chExt cx="6379802" cy="588963"/>
          </a:xfrm>
        </p:grpSpPr>
        <p:sp>
          <p:nvSpPr>
            <p:cNvPr id="35843" name="Text Box 13" descr="White marble"/>
            <p:cNvSpPr txBox="1">
              <a:spLocks noChangeArrowheads="1"/>
            </p:cNvSpPr>
            <p:nvPr/>
          </p:nvSpPr>
          <p:spPr bwMode="auto">
            <a:xfrm>
              <a:off x="1199428" y="3860800"/>
              <a:ext cx="1873250" cy="588963"/>
            </a:xfrm>
            <a:prstGeom prst="rect">
              <a:avLst/>
            </a:prstGeom>
            <a:blipFill dpi="0" rotWithShape="1">
              <a:blip r:embed="rId3" cstate="print"/>
              <a:srcRect/>
              <a:tile tx="0" ty="0" sx="100000" sy="100000" flip="none" algn="tl"/>
            </a:blipFill>
            <a:ln w="9525">
              <a:solidFill>
                <a:schemeClr val="tx1"/>
              </a:solidFill>
              <a:miter lim="800000"/>
              <a:headEnd/>
              <a:tailEnd/>
            </a:ln>
          </p:spPr>
          <p:txBody>
            <a:bodyPr>
              <a:spAutoFit/>
            </a:bodyPr>
            <a:lstStyle/>
            <a:p>
              <a:pPr algn="ctr"/>
              <a:r>
                <a:rPr lang="en-GB" sz="3200" dirty="0">
                  <a:latin typeface="+mn-lt"/>
                </a:rPr>
                <a:t>Methods</a:t>
              </a:r>
              <a:endParaRPr lang="en-US" sz="3200" dirty="0">
                <a:latin typeface="+mn-lt"/>
              </a:endParaRPr>
            </a:p>
          </p:txBody>
        </p:sp>
        <p:sp>
          <p:nvSpPr>
            <p:cNvPr id="35844" name="Text Box 14" descr="White marble"/>
            <p:cNvSpPr txBox="1">
              <a:spLocks noChangeArrowheads="1"/>
            </p:cNvSpPr>
            <p:nvPr/>
          </p:nvSpPr>
          <p:spPr bwMode="auto">
            <a:xfrm>
              <a:off x="3168831" y="3860800"/>
              <a:ext cx="1944687" cy="588963"/>
            </a:xfrm>
            <a:prstGeom prst="rect">
              <a:avLst/>
            </a:prstGeom>
            <a:blipFill dpi="0" rotWithShape="1">
              <a:blip r:embed="rId3" cstate="print"/>
              <a:srcRect/>
              <a:tile tx="0" ty="0" sx="100000" sy="100000" flip="none" algn="tl"/>
            </a:blipFill>
            <a:ln w="9525">
              <a:solidFill>
                <a:schemeClr val="tx1"/>
              </a:solidFill>
              <a:miter lim="800000"/>
              <a:headEnd/>
              <a:tailEnd/>
            </a:ln>
          </p:spPr>
          <p:txBody>
            <a:bodyPr>
              <a:spAutoFit/>
            </a:bodyPr>
            <a:lstStyle/>
            <a:p>
              <a:pPr algn="ctr"/>
              <a:r>
                <a:rPr lang="en-GB" sz="3200" dirty="0">
                  <a:latin typeface="+mn-lt"/>
                </a:rPr>
                <a:t>Results</a:t>
              </a:r>
              <a:endParaRPr lang="en-US" sz="3200" dirty="0">
                <a:latin typeface="+mn-lt"/>
              </a:endParaRPr>
            </a:p>
          </p:txBody>
        </p:sp>
        <p:sp>
          <p:nvSpPr>
            <p:cNvPr id="35845" name="Text Box 15" descr="White marble"/>
            <p:cNvSpPr txBox="1">
              <a:spLocks noChangeArrowheads="1"/>
            </p:cNvSpPr>
            <p:nvPr/>
          </p:nvSpPr>
          <p:spPr bwMode="auto">
            <a:xfrm>
              <a:off x="5209671" y="3860800"/>
              <a:ext cx="2369559" cy="584775"/>
            </a:xfrm>
            <a:prstGeom prst="rect">
              <a:avLst/>
            </a:prstGeom>
            <a:blipFill dpi="0" rotWithShape="1">
              <a:blip r:embed="rId3" cstate="print"/>
              <a:srcRect/>
              <a:tile tx="0" ty="0" sx="100000" sy="100000" flip="none" algn="tl"/>
            </a:blipFill>
            <a:ln w="9525">
              <a:solidFill>
                <a:schemeClr val="tx1"/>
              </a:solidFill>
              <a:miter lim="800000"/>
              <a:headEnd/>
              <a:tailEnd/>
            </a:ln>
          </p:spPr>
          <p:txBody>
            <a:bodyPr wrap="none">
              <a:spAutoFit/>
            </a:bodyPr>
            <a:lstStyle/>
            <a:p>
              <a:pPr algn="ctr"/>
              <a:r>
                <a:rPr lang="en-GB" sz="3200" dirty="0">
                  <a:latin typeface="+mn-lt"/>
                </a:rPr>
                <a:t>Discussion</a:t>
              </a:r>
              <a:endParaRPr lang="en-US" sz="3200" dirty="0">
                <a:latin typeface="+mn-lt"/>
              </a:endParaRPr>
            </a:p>
          </p:txBody>
        </p:sp>
      </p:grpSp>
      <p:sp>
        <p:nvSpPr>
          <p:cNvPr id="35847" name="Rectangle 18" descr="White marble"/>
          <p:cNvSpPr>
            <a:spLocks noChangeArrowheads="1"/>
          </p:cNvSpPr>
          <p:nvPr/>
        </p:nvSpPr>
        <p:spPr bwMode="auto">
          <a:xfrm>
            <a:off x="971550" y="4510088"/>
            <a:ext cx="6696075" cy="935037"/>
          </a:xfrm>
          <a:prstGeom prst="rect">
            <a:avLst/>
          </a:prstGeom>
          <a:blipFill dpi="0" rotWithShape="1">
            <a:blip r:embed="rId3" cstate="print"/>
            <a:srcRect/>
            <a:tile tx="0" ty="0" sx="100000" sy="100000" flip="none" algn="tl"/>
          </a:blipFill>
          <a:ln w="9525">
            <a:solidFill>
              <a:schemeClr val="tx1"/>
            </a:solidFill>
            <a:miter lim="800000"/>
            <a:headEnd/>
            <a:tailEnd/>
          </a:ln>
        </p:spPr>
        <p:txBody>
          <a:bodyPr wrap="none" anchor="ctr"/>
          <a:lstStyle/>
          <a:p>
            <a:pPr algn="ctr"/>
            <a:r>
              <a:rPr lang="en-GB" sz="3200" dirty="0">
                <a:latin typeface="+mn-lt"/>
                <a:sym typeface="Wingdings" pitchFamily="2" charset="2"/>
              </a:rPr>
              <a:t>Figures/tables (your data)</a:t>
            </a:r>
            <a:endParaRPr lang="en-US" sz="3200" dirty="0">
              <a:latin typeface="+mn-lt"/>
            </a:endParaRPr>
          </a:p>
        </p:txBody>
      </p:sp>
      <p:grpSp>
        <p:nvGrpSpPr>
          <p:cNvPr id="3" name="Group 2"/>
          <p:cNvGrpSpPr/>
          <p:nvPr/>
        </p:nvGrpSpPr>
        <p:grpSpPr>
          <a:xfrm>
            <a:off x="1775799" y="3212233"/>
            <a:ext cx="5087577" cy="584775"/>
            <a:chOff x="2136053" y="3162874"/>
            <a:chExt cx="5087577" cy="584775"/>
          </a:xfrm>
        </p:grpSpPr>
        <p:sp>
          <p:nvSpPr>
            <p:cNvPr id="35846" name="Text Box 17" descr="White marble"/>
            <p:cNvSpPr txBox="1">
              <a:spLocks noChangeArrowheads="1"/>
            </p:cNvSpPr>
            <p:nvPr/>
          </p:nvSpPr>
          <p:spPr bwMode="auto">
            <a:xfrm>
              <a:off x="2136053" y="3162874"/>
              <a:ext cx="2414444" cy="584775"/>
            </a:xfrm>
            <a:prstGeom prst="rect">
              <a:avLst/>
            </a:prstGeom>
            <a:blipFill dpi="0" rotWithShape="1">
              <a:blip r:embed="rId3" cstate="print"/>
              <a:srcRect/>
              <a:tile tx="0" ty="0" sx="100000" sy="100000" flip="none" algn="tl"/>
            </a:blipFill>
            <a:ln w="9525">
              <a:solidFill>
                <a:schemeClr val="tx1"/>
              </a:solidFill>
              <a:miter lim="800000"/>
              <a:headEnd/>
              <a:tailEnd/>
            </a:ln>
          </p:spPr>
          <p:txBody>
            <a:bodyPr wrap="none">
              <a:spAutoFit/>
            </a:bodyPr>
            <a:lstStyle/>
            <a:p>
              <a:pPr algn="ctr"/>
              <a:r>
                <a:rPr lang="en-GB" sz="3200" dirty="0">
                  <a:latin typeface="+mn-lt"/>
                </a:rPr>
                <a:t>Conclusion</a:t>
              </a:r>
              <a:endParaRPr lang="en-US" sz="3200" dirty="0">
                <a:latin typeface="+mn-lt"/>
              </a:endParaRPr>
            </a:p>
          </p:txBody>
        </p:sp>
        <p:sp>
          <p:nvSpPr>
            <p:cNvPr id="35848" name="Text Box 19" descr="White marble"/>
            <p:cNvSpPr txBox="1">
              <a:spLocks noChangeArrowheads="1"/>
            </p:cNvSpPr>
            <p:nvPr/>
          </p:nvSpPr>
          <p:spPr bwMode="auto">
            <a:xfrm>
              <a:off x="4650490" y="3162874"/>
              <a:ext cx="2573140" cy="584775"/>
            </a:xfrm>
            <a:prstGeom prst="rect">
              <a:avLst/>
            </a:prstGeom>
            <a:blipFill dpi="0" rotWithShape="1">
              <a:blip r:embed="rId3" cstate="print"/>
              <a:srcRect/>
              <a:tile tx="0" ty="0" sx="100000" sy="100000" flip="none" algn="tl"/>
            </a:blipFill>
            <a:ln w="9525">
              <a:solidFill>
                <a:schemeClr val="tx1"/>
              </a:solidFill>
              <a:miter lim="800000"/>
              <a:headEnd/>
              <a:tailEnd/>
            </a:ln>
          </p:spPr>
          <p:txBody>
            <a:bodyPr wrap="none">
              <a:spAutoFit/>
            </a:bodyPr>
            <a:lstStyle/>
            <a:p>
              <a:pPr algn="ctr"/>
              <a:r>
                <a:rPr lang="en-GB" sz="3200" dirty="0">
                  <a:latin typeface="+mn-lt"/>
                </a:rPr>
                <a:t>Introduction</a:t>
              </a:r>
              <a:endParaRPr lang="en-US" sz="3200" dirty="0">
                <a:latin typeface="+mn-lt"/>
              </a:endParaRPr>
            </a:p>
          </p:txBody>
        </p:sp>
      </p:grpSp>
      <p:sp>
        <p:nvSpPr>
          <p:cNvPr id="35849" name="Text Box 20" descr="White marble"/>
          <p:cNvSpPr txBox="1">
            <a:spLocks noChangeArrowheads="1"/>
          </p:cNvSpPr>
          <p:nvPr/>
        </p:nvSpPr>
        <p:spPr bwMode="auto">
          <a:xfrm>
            <a:off x="2667660" y="2565400"/>
            <a:ext cx="3303854" cy="584775"/>
          </a:xfrm>
          <a:prstGeom prst="rect">
            <a:avLst/>
          </a:prstGeom>
          <a:blipFill dpi="0" rotWithShape="1">
            <a:blip r:embed="rId3" cstate="print"/>
            <a:srcRect/>
            <a:tile tx="0" ty="0" sx="100000" sy="100000" flip="none" algn="tl"/>
          </a:blipFill>
          <a:ln w="9525">
            <a:solidFill>
              <a:schemeClr val="tx1"/>
            </a:solidFill>
            <a:miter lim="800000"/>
            <a:headEnd/>
            <a:tailEnd/>
          </a:ln>
        </p:spPr>
        <p:txBody>
          <a:bodyPr wrap="none">
            <a:spAutoFit/>
          </a:bodyPr>
          <a:lstStyle/>
          <a:p>
            <a:pPr algn="ctr"/>
            <a:r>
              <a:rPr lang="en-GB" sz="3200" dirty="0">
                <a:latin typeface="+mn-lt"/>
              </a:rPr>
              <a:t>Title &amp; Abstract </a:t>
            </a:r>
            <a:endParaRPr lang="en-US" sz="3200" dirty="0">
              <a:latin typeface="+mn-lt"/>
            </a:endParaRPr>
          </a:p>
        </p:txBody>
      </p:sp>
      <p:sp>
        <p:nvSpPr>
          <p:cNvPr id="35850" name="Up Arrow 12"/>
          <p:cNvSpPr>
            <a:spLocks noChangeArrowheads="1"/>
          </p:cNvSpPr>
          <p:nvPr/>
        </p:nvSpPr>
        <p:spPr bwMode="auto">
          <a:xfrm>
            <a:off x="8172450" y="2565400"/>
            <a:ext cx="431800" cy="2879725"/>
          </a:xfrm>
          <a:prstGeom prst="upArrow">
            <a:avLst>
              <a:gd name="adj1" fmla="val 50000"/>
              <a:gd name="adj2" fmla="val 50018"/>
            </a:avLst>
          </a:prstGeom>
          <a:solidFill>
            <a:schemeClr val="tx2"/>
          </a:solidFill>
          <a:ln w="9525" algn="ctr">
            <a:solidFill>
              <a:schemeClr val="tx2"/>
            </a:solidFill>
            <a:round/>
            <a:headEnd/>
            <a:tailEnd/>
          </a:ln>
        </p:spPr>
        <p:txBody>
          <a:bodyPr wrap="none" anchor="ctr">
            <a:spAutoFit/>
          </a:bodyPr>
          <a:lstStyle/>
          <a:p>
            <a:pPr algn="ctr"/>
            <a:endParaRPr lang="en-US"/>
          </a:p>
        </p:txBody>
      </p:sp>
      <p:sp>
        <p:nvSpPr>
          <p:cNvPr id="14" name="Title 13"/>
          <p:cNvSpPr>
            <a:spLocks noGrp="1"/>
          </p:cNvSpPr>
          <p:nvPr>
            <p:ph type="title"/>
          </p:nvPr>
        </p:nvSpPr>
        <p:spPr>
          <a:xfrm>
            <a:off x="457200" y="705600"/>
            <a:ext cx="8534400" cy="432000"/>
          </a:xfrm>
        </p:spPr>
        <p:txBody>
          <a:bodyPr>
            <a:noAutofit/>
          </a:bodyPr>
          <a:lstStyle/>
          <a:p>
            <a:r>
              <a:rPr lang="en-GB" sz="2400" b="0" dirty="0">
                <a:latin typeface="Arial" panose="020B0604020202020204" pitchFamily="34" charset="0"/>
                <a:cs typeface="Arial" panose="020B0604020202020204" pitchFamily="34" charset="0"/>
              </a:rPr>
              <a:t>The process of writing – building the article</a:t>
            </a:r>
          </a:p>
        </p:txBody>
      </p:sp>
      <p:sp>
        <p:nvSpPr>
          <p:cNvPr id="11" name="Rectangle 10"/>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60465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eaLnBrk="1" hangingPunct="1">
              <a:defRPr/>
            </a:pPr>
            <a:r>
              <a:rPr lang="en-US" altLang="zh-CN" sz="2400" b="0" dirty="0">
                <a:latin typeface="+mn-lt"/>
                <a:ea typeface="宋体" pitchFamily="2" charset="-122"/>
              </a:rPr>
              <a:t>Title</a:t>
            </a:r>
          </a:p>
        </p:txBody>
      </p:sp>
      <p:sp>
        <p:nvSpPr>
          <p:cNvPr id="39940" name="Rectangle 3"/>
          <p:cNvSpPr>
            <a:spLocks noGrp="1" noChangeArrowheads="1"/>
          </p:cNvSpPr>
          <p:nvPr>
            <p:ph idx="1"/>
          </p:nvPr>
        </p:nvSpPr>
        <p:spPr>
          <a:xfrm>
            <a:off x="457200" y="1332000"/>
            <a:ext cx="8238318" cy="4898146"/>
          </a:xfrm>
        </p:spPr>
        <p:txBody>
          <a:bodyPr>
            <a:normAutofit/>
          </a:bodyPr>
          <a:lstStyle/>
          <a:p>
            <a:pPr marL="86868" indent="0" eaLnBrk="1" hangingPunct="1">
              <a:lnSpc>
                <a:spcPct val="110000"/>
              </a:lnSpc>
              <a:buNone/>
            </a:pPr>
            <a:r>
              <a:rPr lang="en-US" altLang="zh-CN" dirty="0">
                <a:latin typeface="Arial" panose="020B0604020202020204" pitchFamily="34" charset="0"/>
                <a:ea typeface="宋体" pitchFamily="2" charset="-122"/>
                <a:cs typeface="Arial" panose="020B0604020202020204" pitchFamily="34" charset="0"/>
              </a:rPr>
              <a:t>A good title should contain the </a:t>
            </a:r>
            <a:r>
              <a:rPr lang="en-US" altLang="zh-CN" dirty="0">
                <a:solidFill>
                  <a:schemeClr val="tx2"/>
                </a:solidFill>
                <a:latin typeface="Arial" panose="020B0604020202020204" pitchFamily="34" charset="0"/>
                <a:ea typeface="宋体" pitchFamily="2" charset="-122"/>
                <a:cs typeface="Arial" panose="020B0604020202020204" pitchFamily="34" charset="0"/>
              </a:rPr>
              <a:t>fewest</a:t>
            </a:r>
            <a:r>
              <a:rPr lang="en-US" altLang="zh-CN" dirty="0">
                <a:latin typeface="Arial" panose="020B0604020202020204" pitchFamily="34" charset="0"/>
                <a:ea typeface="宋体" pitchFamily="2" charset="-122"/>
                <a:cs typeface="Arial" panose="020B0604020202020204" pitchFamily="34" charset="0"/>
              </a:rPr>
              <a:t> possible words that </a:t>
            </a:r>
            <a:r>
              <a:rPr lang="en-US" altLang="zh-CN" dirty="0">
                <a:solidFill>
                  <a:schemeClr val="tx2"/>
                </a:solidFill>
                <a:latin typeface="Arial" panose="020B0604020202020204" pitchFamily="34" charset="0"/>
                <a:ea typeface="宋体" pitchFamily="2" charset="-122"/>
                <a:cs typeface="Arial" panose="020B0604020202020204" pitchFamily="34" charset="0"/>
              </a:rPr>
              <a:t>adequately</a:t>
            </a:r>
            <a:r>
              <a:rPr lang="en-US" altLang="zh-CN" dirty="0">
                <a:latin typeface="Arial" panose="020B0604020202020204" pitchFamily="34" charset="0"/>
                <a:ea typeface="宋体" pitchFamily="2" charset="-122"/>
                <a:cs typeface="Arial" panose="020B0604020202020204" pitchFamily="34" charset="0"/>
              </a:rPr>
              <a:t> describe the contents of a paper. </a:t>
            </a:r>
          </a:p>
          <a:p>
            <a:pPr eaLnBrk="1" hangingPunct="1">
              <a:lnSpc>
                <a:spcPct val="110000"/>
              </a:lnSpc>
            </a:pPr>
            <a:endParaRPr lang="en-US" altLang="zh-CN" dirty="0">
              <a:latin typeface="Arial" panose="020B0604020202020204" pitchFamily="34" charset="0"/>
              <a:ea typeface="宋体" pitchFamily="2" charset="-122"/>
              <a:cs typeface="Arial" panose="020B0604020202020204" pitchFamily="34" charset="0"/>
            </a:endParaRPr>
          </a:p>
          <a:p>
            <a:pPr marL="86868" indent="0" eaLnBrk="1" hangingPunct="1">
              <a:lnSpc>
                <a:spcPct val="110000"/>
              </a:lnSpc>
              <a:buNone/>
            </a:pPr>
            <a:r>
              <a:rPr lang="en-US" altLang="zh-CN" b="1" dirty="0">
                <a:latin typeface="Arial" panose="020B0604020202020204" pitchFamily="34" charset="0"/>
                <a:ea typeface="宋体" pitchFamily="2" charset="-122"/>
                <a:cs typeface="Arial" panose="020B0604020202020204" pitchFamily="34" charset="0"/>
              </a:rPr>
              <a:t>Effective titles</a:t>
            </a:r>
          </a:p>
          <a:p>
            <a:pPr lvl="1" eaLnBrk="1" hangingPunct="1">
              <a:lnSpc>
                <a:spcPct val="110000"/>
              </a:lnSpc>
              <a:buSzPct val="125000"/>
              <a:buBlip>
                <a:blip r:embed="rId3"/>
              </a:buBlip>
            </a:pPr>
            <a:r>
              <a:rPr lang="en-US" altLang="zh-CN" sz="2000" dirty="0">
                <a:latin typeface="Arial" panose="020B0604020202020204" pitchFamily="34" charset="0"/>
                <a:ea typeface="宋体" pitchFamily="2" charset="-122"/>
                <a:cs typeface="Arial" panose="020B0604020202020204" pitchFamily="34" charset="0"/>
              </a:rPr>
              <a:t>Identify the </a:t>
            </a:r>
            <a:r>
              <a:rPr lang="en-US" altLang="zh-CN" sz="2000" b="1" dirty="0">
                <a:latin typeface="Arial" panose="020B0604020202020204" pitchFamily="34" charset="0"/>
                <a:ea typeface="宋体" pitchFamily="2" charset="-122"/>
                <a:cs typeface="Arial" panose="020B0604020202020204" pitchFamily="34" charset="0"/>
              </a:rPr>
              <a:t>main</a:t>
            </a:r>
            <a:r>
              <a:rPr lang="en-US" altLang="zh-CN" sz="2000" dirty="0">
                <a:latin typeface="Arial" panose="020B0604020202020204" pitchFamily="34" charset="0"/>
                <a:ea typeface="宋体" pitchFamily="2" charset="-122"/>
                <a:cs typeface="Arial" panose="020B0604020202020204" pitchFamily="34" charset="0"/>
              </a:rPr>
              <a:t> issue of the paper</a:t>
            </a:r>
          </a:p>
          <a:p>
            <a:pPr lvl="1" eaLnBrk="1" hangingPunct="1">
              <a:lnSpc>
                <a:spcPct val="110000"/>
              </a:lnSpc>
              <a:buSzPct val="125000"/>
              <a:buBlip>
                <a:blip r:embed="rId3"/>
              </a:buBlip>
            </a:pPr>
            <a:r>
              <a:rPr lang="en-US" altLang="zh-CN" sz="2000" b="1" dirty="0">
                <a:latin typeface="Arial" panose="020B0604020202020204" pitchFamily="34" charset="0"/>
                <a:ea typeface="宋体" pitchFamily="2" charset="-122"/>
                <a:cs typeface="Arial" panose="020B0604020202020204" pitchFamily="34" charset="0"/>
              </a:rPr>
              <a:t>Begin</a:t>
            </a:r>
            <a:r>
              <a:rPr lang="en-US" altLang="zh-CN" sz="2000" dirty="0">
                <a:latin typeface="Arial" panose="020B0604020202020204" pitchFamily="34" charset="0"/>
                <a:ea typeface="宋体" pitchFamily="2" charset="-122"/>
                <a:cs typeface="Arial" panose="020B0604020202020204" pitchFamily="34" charset="0"/>
              </a:rPr>
              <a:t> with the subject of the paper</a:t>
            </a:r>
          </a:p>
          <a:p>
            <a:pPr lvl="1" eaLnBrk="1" hangingPunct="1">
              <a:lnSpc>
                <a:spcPct val="110000"/>
              </a:lnSpc>
              <a:buSzPct val="125000"/>
              <a:buBlip>
                <a:blip r:embed="rId3"/>
              </a:buBlip>
            </a:pPr>
            <a:r>
              <a:rPr lang="en-US" altLang="zh-CN" sz="2000" dirty="0">
                <a:latin typeface="Arial" panose="020B0604020202020204" pitchFamily="34" charset="0"/>
                <a:ea typeface="宋体" pitchFamily="2" charset="-122"/>
                <a:cs typeface="Arial" panose="020B0604020202020204" pitchFamily="34" charset="0"/>
              </a:rPr>
              <a:t>Are accurate, unambiguous, specific, and complete</a:t>
            </a:r>
          </a:p>
          <a:p>
            <a:pPr lvl="1" eaLnBrk="1" hangingPunct="1">
              <a:lnSpc>
                <a:spcPct val="110000"/>
              </a:lnSpc>
              <a:buSzPct val="125000"/>
              <a:buBlip>
                <a:blip r:embed="rId3"/>
              </a:buBlip>
            </a:pPr>
            <a:r>
              <a:rPr lang="en-GB" altLang="zh-CN" sz="2000" dirty="0">
                <a:latin typeface="Arial" panose="020B0604020202020204" pitchFamily="34" charset="0"/>
                <a:ea typeface="宋体" pitchFamily="2" charset="-122"/>
                <a:cs typeface="Arial" panose="020B0604020202020204" pitchFamily="34" charset="0"/>
              </a:rPr>
              <a:t>Are as </a:t>
            </a:r>
            <a:r>
              <a:rPr lang="en-GB" altLang="zh-CN" sz="2000" b="1" dirty="0">
                <a:latin typeface="Arial" panose="020B0604020202020204" pitchFamily="34" charset="0"/>
                <a:ea typeface="宋体" pitchFamily="2" charset="-122"/>
                <a:cs typeface="Arial" panose="020B0604020202020204" pitchFamily="34" charset="0"/>
              </a:rPr>
              <a:t>short</a:t>
            </a:r>
            <a:r>
              <a:rPr lang="en-GB" altLang="zh-CN" sz="2000" dirty="0">
                <a:latin typeface="Arial" panose="020B0604020202020204" pitchFamily="34" charset="0"/>
                <a:ea typeface="宋体" pitchFamily="2" charset="-122"/>
                <a:cs typeface="Arial" panose="020B0604020202020204" pitchFamily="34" charset="0"/>
              </a:rPr>
              <a:t> as possible</a:t>
            </a:r>
          </a:p>
          <a:p>
            <a:pPr lvl="2">
              <a:lnSpc>
                <a:spcPct val="110000"/>
              </a:lnSpc>
              <a:buSzPct val="125000"/>
              <a:buBlip>
                <a:blip r:embed="rId3"/>
              </a:buBlip>
            </a:pPr>
            <a:r>
              <a:rPr lang="en-GB" altLang="zh-CN" dirty="0">
                <a:latin typeface="Arial" panose="020B0604020202020204" pitchFamily="34" charset="0"/>
                <a:ea typeface="宋体" pitchFamily="2" charset="-122"/>
                <a:cs typeface="Arial" panose="020B0604020202020204" pitchFamily="34" charset="0"/>
              </a:rPr>
              <a:t>Articles with </a:t>
            </a:r>
            <a:r>
              <a:rPr lang="en-GB" altLang="zh-CN" b="1" dirty="0">
                <a:latin typeface="Arial" panose="020B0604020202020204" pitchFamily="34" charset="0"/>
                <a:ea typeface="宋体" pitchFamily="2" charset="-122"/>
                <a:cs typeface="Arial" panose="020B0604020202020204" pitchFamily="34" charset="0"/>
              </a:rPr>
              <a:t>short, catchy titles </a:t>
            </a:r>
            <a:r>
              <a:rPr lang="en-GB" altLang="zh-CN" dirty="0">
                <a:latin typeface="Arial" panose="020B0604020202020204" pitchFamily="34" charset="0"/>
                <a:ea typeface="宋体" pitchFamily="2" charset="-122"/>
                <a:cs typeface="Arial" panose="020B0604020202020204" pitchFamily="34" charset="0"/>
              </a:rPr>
              <a:t>are often better cited</a:t>
            </a:r>
            <a:endParaRPr lang="en-US" altLang="zh-CN" dirty="0">
              <a:latin typeface="Arial" panose="020B0604020202020204" pitchFamily="34" charset="0"/>
              <a:ea typeface="宋体" pitchFamily="2" charset="-122"/>
              <a:cs typeface="Arial" panose="020B0604020202020204" pitchFamily="34" charset="0"/>
            </a:endParaRPr>
          </a:p>
          <a:p>
            <a:pPr lvl="1" eaLnBrk="1" hangingPunct="1">
              <a:lnSpc>
                <a:spcPct val="110000"/>
              </a:lnSpc>
              <a:buSzPct val="125000"/>
              <a:buBlip>
                <a:blip r:embed="rId4"/>
              </a:buBlip>
            </a:pPr>
            <a:r>
              <a:rPr lang="en-US" altLang="zh-CN" sz="2000" dirty="0">
                <a:latin typeface="Arial" panose="020B0604020202020204" pitchFamily="34" charset="0"/>
                <a:ea typeface="宋体" pitchFamily="2" charset="-122"/>
                <a:cs typeface="Arial" panose="020B0604020202020204" pitchFamily="34" charset="0"/>
              </a:rPr>
              <a:t>Do not contain rarely-used abbreviations</a:t>
            </a:r>
          </a:p>
          <a:p>
            <a:pPr lvl="1" eaLnBrk="1" hangingPunct="1">
              <a:lnSpc>
                <a:spcPct val="110000"/>
              </a:lnSpc>
              <a:buSzPct val="125000"/>
              <a:buBlip>
                <a:blip r:embed="rId3"/>
              </a:buBlip>
            </a:pPr>
            <a:r>
              <a:rPr lang="en-US" altLang="zh-CN" sz="2000" dirty="0">
                <a:latin typeface="Arial" panose="020B0604020202020204" pitchFamily="34" charset="0"/>
                <a:ea typeface="宋体" pitchFamily="2" charset="-122"/>
                <a:cs typeface="Arial" panose="020B0604020202020204" pitchFamily="34" charset="0"/>
              </a:rPr>
              <a:t>Attract readers -  </a:t>
            </a:r>
            <a:r>
              <a:rPr lang="en-GB" altLang="zh-CN" sz="2000" dirty="0">
                <a:latin typeface="Arial" panose="020B0604020202020204" pitchFamily="34" charset="0"/>
                <a:ea typeface="宋体" pitchFamily="2" charset="-122"/>
                <a:cs typeface="Arial" panose="020B0604020202020204" pitchFamily="34" charset="0"/>
              </a:rPr>
              <a:t>Remember: readers are the potential authors who will cite your article</a:t>
            </a:r>
            <a:endParaRPr lang="en-US" altLang="zh-CN" sz="2000" dirty="0">
              <a:latin typeface="Arial" panose="020B0604020202020204" pitchFamily="34" charset="0"/>
              <a:ea typeface="宋体" pitchFamily="2" charset="-122"/>
              <a:cs typeface="Arial" panose="020B0604020202020204" pitchFamily="34" charset="0"/>
            </a:endParaRPr>
          </a:p>
        </p:txBody>
      </p:sp>
      <p:sp>
        <p:nvSpPr>
          <p:cNvPr id="4" name="Slide Number Placeholder 3"/>
          <p:cNvSpPr>
            <a:spLocks noGrp="1"/>
          </p:cNvSpPr>
          <p:nvPr>
            <p:ph type="sldNum" sz="quarter" idx="4294967295"/>
          </p:nvPr>
        </p:nvSpPr>
        <p:spPr>
          <a:xfrm>
            <a:off x="0" y="6400800"/>
            <a:ext cx="5334000" cy="381000"/>
          </a:xfrm>
        </p:spPr>
        <p:txBody>
          <a:bodyPr/>
          <a:lstStyle/>
          <a:p>
            <a:pPr>
              <a:defRPr/>
            </a:pPr>
            <a:fld id="{0D463B62-3781-49F0-B954-DF355B1D0260}" type="slidenum">
              <a:rPr lang="zh-CN" altLang="en-GB"/>
              <a:pPr>
                <a:defRPr/>
              </a:pPr>
              <a:t>15</a:t>
            </a:fld>
            <a:endParaRPr lang="en-GB" altLang="zh-CN"/>
          </a:p>
        </p:txBody>
      </p:sp>
      <p:sp>
        <p:nvSpPr>
          <p:cNvPr id="5" name="Rectangle 4"/>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2259579"/>
            <a:ext cx="7992888" cy="3608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09732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457200" y="705600"/>
            <a:ext cx="9067800" cy="432000"/>
          </a:xfrm>
        </p:spPr>
        <p:txBody>
          <a:bodyPr>
            <a:normAutofit fontScale="90000"/>
          </a:bodyPr>
          <a:lstStyle/>
          <a:p>
            <a:pPr eaLnBrk="1" hangingPunct="1"/>
            <a:r>
              <a:rPr lang="en-US" altLang="zh-CN" b="0" dirty="0">
                <a:latin typeface="+mn-lt"/>
                <a:ea typeface="宋体" pitchFamily="2" charset="-122"/>
              </a:rPr>
              <a:t>Keywords</a:t>
            </a:r>
            <a:endParaRPr lang="zh-CN" altLang="en-US" b="0" dirty="0">
              <a:latin typeface="+mn-lt"/>
              <a:ea typeface="宋体" pitchFamily="2" charset="-122"/>
            </a:endParaRPr>
          </a:p>
        </p:txBody>
      </p:sp>
      <p:sp>
        <p:nvSpPr>
          <p:cNvPr id="49155" name="Rectangle 3"/>
          <p:cNvSpPr>
            <a:spLocks noGrp="1" noChangeArrowheads="1"/>
          </p:cNvSpPr>
          <p:nvPr>
            <p:ph type="body" idx="4294967295"/>
          </p:nvPr>
        </p:nvSpPr>
        <p:spPr>
          <a:xfrm>
            <a:off x="457200" y="1332000"/>
            <a:ext cx="7859713" cy="4943475"/>
          </a:xfrm>
        </p:spPr>
        <p:txBody>
          <a:bodyPr>
            <a:normAutofit/>
          </a:bodyPr>
          <a:lstStyle/>
          <a:p>
            <a:pPr marL="0" indent="0" eaLnBrk="1" hangingPunct="1">
              <a:lnSpc>
                <a:spcPct val="114000"/>
              </a:lnSpc>
              <a:buNone/>
            </a:pPr>
            <a:r>
              <a:rPr lang="en-GB" altLang="zh-CN" b="1" dirty="0">
                <a:ea typeface="宋体" pitchFamily="2" charset="-122"/>
              </a:rPr>
              <a:t>In an “electronic world”, keywords determine </a:t>
            </a:r>
            <a:br>
              <a:rPr lang="en-GB" altLang="zh-CN" b="1" dirty="0">
                <a:ea typeface="宋体" pitchFamily="2" charset="-122"/>
              </a:rPr>
            </a:br>
            <a:r>
              <a:rPr lang="en-GB" altLang="zh-CN" b="1" dirty="0">
                <a:ea typeface="宋体" pitchFamily="2" charset="-122"/>
              </a:rPr>
              <a:t>whether your article is found or not!</a:t>
            </a:r>
          </a:p>
          <a:p>
            <a:pPr marL="457200" indent="-457200" eaLnBrk="1" hangingPunct="1">
              <a:lnSpc>
                <a:spcPct val="114000"/>
              </a:lnSpc>
              <a:buFont typeface="Wingdings" pitchFamily="2" charset="2"/>
              <a:buNone/>
            </a:pPr>
            <a:endParaRPr lang="en-US" altLang="zh-CN" b="0" dirty="0">
              <a:ea typeface="宋体" pitchFamily="2" charset="-122"/>
            </a:endParaRPr>
          </a:p>
          <a:p>
            <a:pPr marL="457200" indent="-457200" eaLnBrk="1" hangingPunct="1">
              <a:lnSpc>
                <a:spcPct val="114000"/>
              </a:lnSpc>
              <a:buNone/>
            </a:pPr>
            <a:r>
              <a:rPr lang="en-GB" altLang="zh-CN" b="0" dirty="0">
                <a:ea typeface="宋体" pitchFamily="2" charset="-122"/>
              </a:rPr>
              <a:t>Avoid making them</a:t>
            </a:r>
          </a:p>
          <a:p>
            <a:pPr marL="457200" indent="-457200" eaLnBrk="1" hangingPunct="1">
              <a:lnSpc>
                <a:spcPct val="114000"/>
              </a:lnSpc>
              <a:buBlip>
                <a:blip r:embed="rId2"/>
              </a:buBlip>
            </a:pPr>
            <a:r>
              <a:rPr lang="en-GB" altLang="zh-CN" b="0" dirty="0">
                <a:ea typeface="宋体" pitchFamily="2" charset="-122"/>
              </a:rPr>
              <a:t>too general (“drug delivery”, “mouse”, “disease”, etc.)</a:t>
            </a:r>
          </a:p>
          <a:p>
            <a:pPr marL="457200" indent="-457200" eaLnBrk="1" hangingPunct="1">
              <a:lnSpc>
                <a:spcPct val="114000"/>
              </a:lnSpc>
              <a:buBlip>
                <a:blip r:embed="rId2"/>
              </a:buBlip>
            </a:pPr>
            <a:r>
              <a:rPr lang="en-GB" altLang="zh-CN" b="0" dirty="0">
                <a:ea typeface="宋体" pitchFamily="2" charset="-122"/>
              </a:rPr>
              <a:t>too narrow (so that nobody will ever search for it)</a:t>
            </a:r>
          </a:p>
          <a:p>
            <a:pPr marL="457200" indent="-457200" eaLnBrk="1" hangingPunct="1">
              <a:lnSpc>
                <a:spcPct val="114000"/>
              </a:lnSpc>
              <a:buFont typeface="Wingdings" pitchFamily="2" charset="2"/>
              <a:buNone/>
            </a:pPr>
            <a:endParaRPr lang="en-US" altLang="zh-CN" b="0" dirty="0">
              <a:ea typeface="宋体" pitchFamily="2" charset="-122"/>
            </a:endParaRPr>
          </a:p>
          <a:p>
            <a:pPr marL="457200" indent="-457200" eaLnBrk="1" hangingPunct="1">
              <a:lnSpc>
                <a:spcPct val="114000"/>
              </a:lnSpc>
              <a:buNone/>
            </a:pPr>
            <a:r>
              <a:rPr lang="en-GB" altLang="zh-CN" b="1" dirty="0">
                <a:ea typeface="宋体" pitchFamily="2" charset="-122"/>
              </a:rPr>
              <a:t>Effective approach:</a:t>
            </a:r>
          </a:p>
          <a:p>
            <a:pPr marL="0" indent="0" eaLnBrk="1" hangingPunct="1">
              <a:lnSpc>
                <a:spcPct val="114000"/>
              </a:lnSpc>
              <a:buNone/>
            </a:pPr>
            <a:r>
              <a:rPr lang="en-GB" altLang="zh-CN" b="0" dirty="0">
                <a:ea typeface="宋体" pitchFamily="2" charset="-122"/>
              </a:rPr>
              <a:t>Look at the keywords of articles relevant to your manuscript</a:t>
            </a:r>
          </a:p>
          <a:p>
            <a:pPr marL="0" indent="0" eaLnBrk="1" hangingPunct="1">
              <a:lnSpc>
                <a:spcPct val="114000"/>
              </a:lnSpc>
              <a:buNone/>
            </a:pPr>
            <a:r>
              <a:rPr lang="en-GB" altLang="zh-CN" b="0" dirty="0">
                <a:ea typeface="宋体" pitchFamily="2" charset="-122"/>
              </a:rPr>
              <a:t>Play with these keywords, and see whether they return relevant papers, neither too many nor too few – a good guideline.</a:t>
            </a:r>
          </a:p>
          <a:p>
            <a:pPr marL="457200" indent="-457200" eaLnBrk="1" hangingPunct="1">
              <a:lnSpc>
                <a:spcPct val="80000"/>
              </a:lnSpc>
              <a:buFont typeface="Wingdings" pitchFamily="2" charset="2"/>
              <a:buNone/>
            </a:pPr>
            <a:endParaRPr lang="en-US" altLang="zh-CN" b="0" dirty="0">
              <a:ea typeface="宋体" pitchFamily="2" charset="-122"/>
            </a:endParaRPr>
          </a:p>
        </p:txBody>
      </p:sp>
      <p:pic>
        <p:nvPicPr>
          <p:cNvPr id="45062" name="Picture 6"/>
          <p:cNvPicPr>
            <a:picLocks noChangeAspect="1" noChangeArrowheads="1"/>
          </p:cNvPicPr>
          <p:nvPr/>
        </p:nvPicPr>
        <p:blipFill>
          <a:blip r:embed="rId3" cstate="print"/>
          <a:srcRect/>
          <a:stretch>
            <a:fillRect/>
          </a:stretch>
        </p:blipFill>
        <p:spPr bwMode="auto">
          <a:xfrm>
            <a:off x="6716190" y="1116391"/>
            <a:ext cx="1708119" cy="1245479"/>
          </a:xfrm>
          <a:prstGeom prst="rect">
            <a:avLst/>
          </a:prstGeom>
          <a:ln>
            <a:noFill/>
          </a:ln>
          <a:effectLst/>
        </p:spPr>
      </p:pic>
      <p:sp>
        <p:nvSpPr>
          <p:cNvPr id="5" name="Rectangle 4"/>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0859674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7874" name="Rectangle 2"/>
          <p:cNvSpPr>
            <a:spLocks noGrp="1" noChangeArrowheads="1"/>
          </p:cNvSpPr>
          <p:nvPr>
            <p:ph type="title"/>
          </p:nvPr>
        </p:nvSpPr>
        <p:spPr/>
        <p:txBody>
          <a:bodyPr/>
          <a:lstStyle/>
          <a:p>
            <a:r>
              <a:rPr lang="en-US" altLang="zh-CN" sz="2400" b="0" dirty="0">
                <a:latin typeface="+mn-lt"/>
                <a:ea typeface="宋体" pitchFamily="2" charset="-122"/>
              </a:rPr>
              <a:t>Abstract</a:t>
            </a:r>
            <a:endParaRPr lang="zh-CN" altLang="en-US" sz="2400" b="0" dirty="0">
              <a:latin typeface="+mn-lt"/>
              <a:ea typeface="宋体" pitchFamily="2" charset="-122"/>
            </a:endParaRPr>
          </a:p>
        </p:txBody>
      </p:sp>
      <p:sp>
        <p:nvSpPr>
          <p:cNvPr id="207875" name="Rectangle 3"/>
          <p:cNvSpPr>
            <a:spLocks noGrp="1" noChangeArrowheads="1"/>
          </p:cNvSpPr>
          <p:nvPr>
            <p:ph idx="1"/>
          </p:nvPr>
        </p:nvSpPr>
        <p:spPr>
          <a:xfrm>
            <a:off x="457200" y="1332000"/>
            <a:ext cx="8610600" cy="4880317"/>
          </a:xfrm>
        </p:spPr>
        <p:txBody>
          <a:bodyPr>
            <a:normAutofit/>
          </a:bodyPr>
          <a:lstStyle/>
          <a:p>
            <a:pPr marL="0" indent="0">
              <a:lnSpc>
                <a:spcPct val="114000"/>
              </a:lnSpc>
              <a:buFont typeface="Wingdings" pitchFamily="2" charset="2"/>
              <a:buNone/>
            </a:pPr>
            <a:r>
              <a:rPr lang="en-US" altLang="zh-CN" b="1" dirty="0">
                <a:latin typeface="+mn-lt"/>
                <a:ea typeface="宋体" pitchFamily="2" charset="-122"/>
              </a:rPr>
              <a:t>Tell readers what you did and the important findings</a:t>
            </a:r>
          </a:p>
          <a:p>
            <a:pPr indent="-342900">
              <a:lnSpc>
                <a:spcPct val="114000"/>
              </a:lnSpc>
            </a:pPr>
            <a:r>
              <a:rPr lang="en-US" altLang="zh-CN" dirty="0">
                <a:latin typeface="+mn-lt"/>
                <a:ea typeface="宋体" pitchFamily="2" charset="-122"/>
              </a:rPr>
              <a:t>One paragraph (between 50-250 words) often, plus Highlight bullet points</a:t>
            </a:r>
          </a:p>
          <a:p>
            <a:pPr indent="-342900">
              <a:lnSpc>
                <a:spcPct val="114000"/>
              </a:lnSpc>
            </a:pPr>
            <a:r>
              <a:rPr lang="en-US" altLang="zh-CN" b="1" dirty="0">
                <a:latin typeface="+mn-lt"/>
                <a:ea typeface="宋体" pitchFamily="2" charset="-122"/>
              </a:rPr>
              <a:t>Advertisement for your article</a:t>
            </a:r>
            <a:r>
              <a:rPr lang="en-US" altLang="zh-CN" dirty="0">
                <a:latin typeface="+mn-lt"/>
                <a:ea typeface="宋体" pitchFamily="2" charset="-122"/>
              </a:rPr>
              <a:t>, and should encourage reading the entire paper</a:t>
            </a:r>
          </a:p>
          <a:p>
            <a:pPr indent="-342900">
              <a:lnSpc>
                <a:spcPct val="114000"/>
              </a:lnSpc>
            </a:pPr>
            <a:r>
              <a:rPr lang="en-US" altLang="zh-CN" dirty="0">
                <a:latin typeface="+mn-lt"/>
                <a:ea typeface="宋体" pitchFamily="2" charset="-122"/>
              </a:rPr>
              <a:t>A clear abstract will strongly influence if your work is considered further</a:t>
            </a:r>
          </a:p>
        </p:txBody>
      </p:sp>
      <p:grpSp>
        <p:nvGrpSpPr>
          <p:cNvPr id="4" name="Group 3"/>
          <p:cNvGrpSpPr/>
          <p:nvPr/>
        </p:nvGrpSpPr>
        <p:grpSpPr>
          <a:xfrm>
            <a:off x="471488" y="3774745"/>
            <a:ext cx="8489632" cy="2982315"/>
            <a:chOff x="471488" y="3774745"/>
            <a:chExt cx="8489632" cy="2982315"/>
          </a:xfrm>
        </p:grpSpPr>
        <p:sp>
          <p:nvSpPr>
            <p:cNvPr id="207876" name="Rectangle 4"/>
            <p:cNvSpPr>
              <a:spLocks noChangeArrowheads="1"/>
            </p:cNvSpPr>
            <p:nvPr/>
          </p:nvSpPr>
          <p:spPr bwMode="auto">
            <a:xfrm>
              <a:off x="471488" y="3774745"/>
              <a:ext cx="7212012" cy="2447925"/>
            </a:xfrm>
            <a:prstGeom prst="rect">
              <a:avLst/>
            </a:prstGeom>
            <a:solidFill>
              <a:srgbClr val="FFCC99"/>
            </a:solidFill>
            <a:ln w="28575">
              <a:solidFill>
                <a:schemeClr val="tx2"/>
              </a:solidFill>
              <a:miter lim="800000"/>
              <a:headEnd/>
              <a:tailEnd/>
            </a:ln>
            <a:effectLst/>
          </p:spPr>
          <p:txBody>
            <a:bodyPr/>
            <a:lstStyle/>
            <a:p>
              <a:pPr marL="3175" indent="-3175" eaLnBrk="1" hangingPunct="1">
                <a:spcBef>
                  <a:spcPct val="20000"/>
                </a:spcBef>
                <a:buClr>
                  <a:srgbClr val="000066"/>
                </a:buClr>
                <a:buSzPct val="75000"/>
                <a:buFont typeface="Wingdings" pitchFamily="2" charset="2"/>
                <a:buNone/>
              </a:pPr>
              <a:r>
                <a:rPr lang="en-US" altLang="zh-CN" sz="1600" b="0" dirty="0">
                  <a:latin typeface="Georgia" panose="02040502050405020303" pitchFamily="18" charset="0"/>
                  <a:ea typeface="宋体" pitchFamily="2" charset="-122"/>
                </a:rPr>
                <a:t>Graphite intercalation compounds (GICs) of composition </a:t>
              </a:r>
              <a:r>
                <a:rPr lang="en-US" altLang="zh-CN" sz="1600" b="0" dirty="0" err="1">
                  <a:latin typeface="Georgia" panose="02040502050405020303" pitchFamily="18" charset="0"/>
                  <a:ea typeface="宋体" pitchFamily="2" charset="-122"/>
                </a:rPr>
                <a:t>C</a:t>
              </a:r>
              <a:r>
                <a:rPr lang="en-US" altLang="zh-CN" sz="1600" b="0" i="1" dirty="0" err="1">
                  <a:latin typeface="Georgia" panose="02040502050405020303" pitchFamily="18" charset="0"/>
                  <a:ea typeface="宋体" pitchFamily="2" charset="-122"/>
                </a:rPr>
                <a:t>x</a:t>
              </a:r>
              <a:r>
                <a:rPr lang="en-US" altLang="zh-CN" sz="1600" b="0" dirty="0" err="1">
                  <a:latin typeface="Georgia" panose="02040502050405020303" pitchFamily="18" charset="0"/>
                  <a:ea typeface="宋体" pitchFamily="2" charset="-122"/>
                </a:rPr>
                <a:t>N</a:t>
              </a:r>
              <a:r>
                <a:rPr lang="en-US" altLang="zh-CN" sz="1600" b="0" dirty="0">
                  <a:latin typeface="Georgia" panose="02040502050405020303" pitchFamily="18" charset="0"/>
                  <a:ea typeface="宋体" pitchFamily="2" charset="-122"/>
                </a:rPr>
                <a:t>(SO2CF3)2 · </a:t>
              </a:r>
              <a:r>
                <a:rPr lang="en-US" altLang="zh-CN" sz="1600" b="0" i="1" dirty="0" err="1">
                  <a:latin typeface="Georgia" panose="02040502050405020303" pitchFamily="18" charset="0"/>
                  <a:ea typeface="宋体" pitchFamily="2" charset="-122"/>
                </a:rPr>
                <a:t>δ</a:t>
              </a:r>
              <a:r>
                <a:rPr lang="en-US" altLang="zh-CN" sz="1600" b="0" dirty="0" err="1">
                  <a:latin typeface="Georgia" panose="02040502050405020303" pitchFamily="18" charset="0"/>
                  <a:ea typeface="宋体" pitchFamily="2" charset="-122"/>
                </a:rPr>
                <a:t>F</a:t>
              </a:r>
              <a:r>
                <a:rPr lang="en-US" altLang="zh-CN" sz="1600" b="0" dirty="0">
                  <a:latin typeface="Georgia" panose="02040502050405020303" pitchFamily="18" charset="0"/>
                  <a:ea typeface="宋体" pitchFamily="2" charset="-122"/>
                </a:rPr>
                <a:t> are prepared under ambient conditions in 48% hydrofluoric acid, using K2MnF6 as an oxidizing reagent. The stage 2 GIC product structures are determined using powder XRD and modeled by fitting one dimensional electron density profiles. </a:t>
              </a:r>
            </a:p>
            <a:p>
              <a:pPr marL="3175" indent="-3175" eaLnBrk="1" hangingPunct="1">
                <a:spcBef>
                  <a:spcPct val="20000"/>
                </a:spcBef>
                <a:buClr>
                  <a:srgbClr val="000066"/>
                </a:buClr>
                <a:buSzPct val="75000"/>
                <a:buFont typeface="Wingdings" pitchFamily="2" charset="2"/>
                <a:buNone/>
              </a:pPr>
              <a:r>
                <a:rPr lang="en-US" altLang="zh-CN" sz="1600" b="0" dirty="0">
                  <a:latin typeface="Georgia" panose="02040502050405020303" pitchFamily="18" charset="0"/>
                  <a:ea typeface="宋体" pitchFamily="2" charset="-122"/>
                </a:rPr>
                <a:t>A new digestion method followed by selective fluoride electrode elemental analyses allows the determination of free fluoride within products, and the compositional </a:t>
              </a:r>
              <a:r>
                <a:rPr lang="en-US" altLang="zh-CN" sz="1600" b="0" i="1" dirty="0">
                  <a:latin typeface="Georgia" panose="02040502050405020303" pitchFamily="18" charset="0"/>
                  <a:ea typeface="宋体" pitchFamily="2" charset="-122"/>
                </a:rPr>
                <a:t>x</a:t>
              </a:r>
              <a:r>
                <a:rPr lang="en-US" altLang="zh-CN" sz="1600" b="0" dirty="0">
                  <a:latin typeface="Georgia" panose="02040502050405020303" pitchFamily="18" charset="0"/>
                  <a:ea typeface="宋体" pitchFamily="2" charset="-122"/>
                </a:rPr>
                <a:t> and </a:t>
              </a:r>
              <a:r>
                <a:rPr lang="en-US" altLang="zh-CN" sz="1600" b="0" i="1" dirty="0">
                  <a:latin typeface="Georgia" panose="02040502050405020303" pitchFamily="18" charset="0"/>
                  <a:ea typeface="宋体" pitchFamily="2" charset="-122"/>
                </a:rPr>
                <a:t>δ</a:t>
              </a:r>
              <a:r>
                <a:rPr lang="en-US" altLang="zh-CN" sz="1600" b="0" dirty="0">
                  <a:latin typeface="Georgia" panose="02040502050405020303" pitchFamily="18" charset="0"/>
                  <a:ea typeface="宋体" pitchFamily="2" charset="-122"/>
                </a:rPr>
                <a:t> parameters are determined for reaction times from 0.25 to 500 h. </a:t>
              </a:r>
              <a:endParaRPr lang="zh-CN" altLang="en-US" sz="1600" b="0" dirty="0">
                <a:latin typeface="Georgia" panose="02040502050405020303" pitchFamily="18" charset="0"/>
                <a:ea typeface="宋体" pitchFamily="2" charset="-122"/>
              </a:endParaRPr>
            </a:p>
          </p:txBody>
        </p:sp>
        <p:sp>
          <p:nvSpPr>
            <p:cNvPr id="207879" name="AutoShape 7"/>
            <p:cNvSpPr>
              <a:spLocks noChangeArrowheads="1"/>
            </p:cNvSpPr>
            <p:nvPr/>
          </p:nvSpPr>
          <p:spPr bwMode="auto">
            <a:xfrm>
              <a:off x="7052151" y="4053452"/>
              <a:ext cx="1873250" cy="727075"/>
            </a:xfrm>
            <a:prstGeom prst="wedgeRectCallout">
              <a:avLst>
                <a:gd name="adj1" fmla="val -59745"/>
                <a:gd name="adj2" fmla="val 72051"/>
              </a:avLst>
            </a:prstGeom>
            <a:solidFill>
              <a:schemeClr val="bg1"/>
            </a:solidFill>
            <a:ln w="28575">
              <a:solidFill>
                <a:schemeClr val="accent1"/>
              </a:solidFill>
              <a:miter lim="800000"/>
              <a:headEnd/>
              <a:tailEnd/>
            </a:ln>
            <a:effectLst/>
          </p:spPr>
          <p:txBody>
            <a:bodyPr/>
            <a:lstStyle/>
            <a:p>
              <a:pPr algn="ctr"/>
              <a:r>
                <a:rPr lang="en-US" altLang="zh-CN" sz="2000" b="1" dirty="0">
                  <a:latin typeface="Arial" panose="020B0604020202020204" pitchFamily="34" charset="0"/>
                  <a:ea typeface="宋体" pitchFamily="2" charset="-122"/>
                  <a:cs typeface="Arial" panose="020B0604020202020204" pitchFamily="34" charset="0"/>
                </a:rPr>
                <a:t>What has been done</a:t>
              </a:r>
            </a:p>
          </p:txBody>
        </p:sp>
        <p:sp>
          <p:nvSpPr>
            <p:cNvPr id="207878" name="AutoShape 6"/>
            <p:cNvSpPr>
              <a:spLocks noChangeArrowheads="1"/>
            </p:cNvSpPr>
            <p:nvPr/>
          </p:nvSpPr>
          <p:spPr bwMode="auto">
            <a:xfrm>
              <a:off x="7016432" y="6029985"/>
              <a:ext cx="1944688" cy="727075"/>
            </a:xfrm>
            <a:prstGeom prst="wedgeRectCallout">
              <a:avLst>
                <a:gd name="adj1" fmla="val -64366"/>
                <a:gd name="adj2" fmla="val -85153"/>
              </a:avLst>
            </a:prstGeom>
            <a:solidFill>
              <a:schemeClr val="bg1"/>
            </a:solidFill>
            <a:ln w="28575">
              <a:solidFill>
                <a:schemeClr val="accent1"/>
              </a:solidFill>
              <a:miter lim="800000"/>
              <a:headEnd/>
              <a:tailEnd/>
            </a:ln>
            <a:effectLst/>
          </p:spPr>
          <p:txBody>
            <a:bodyPr/>
            <a:lstStyle/>
            <a:p>
              <a:pPr algn="ctr"/>
              <a:r>
                <a:rPr lang="en-US" altLang="zh-CN" sz="2000" b="1" dirty="0">
                  <a:latin typeface="Arial" panose="020B0604020202020204" pitchFamily="34" charset="0"/>
                  <a:ea typeface="宋体" pitchFamily="2" charset="-122"/>
                  <a:cs typeface="Arial" panose="020B0604020202020204" pitchFamily="34" charset="0"/>
                </a:rPr>
                <a:t>What are the main findings</a:t>
              </a:r>
            </a:p>
          </p:txBody>
        </p:sp>
        <p:cxnSp>
          <p:nvCxnSpPr>
            <p:cNvPr id="3" name="Straight Connector 2"/>
            <p:cNvCxnSpPr/>
            <p:nvPr/>
          </p:nvCxnSpPr>
          <p:spPr>
            <a:xfrm>
              <a:off x="586740" y="5059680"/>
              <a:ext cx="6501130" cy="7620"/>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25689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8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78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3013" name="Picture 6" descr="http://www.learnersdictionary.com/art/ld/funnel.gif"/>
          <p:cNvPicPr>
            <a:picLocks noChangeAspect="1" noChangeArrowheads="1"/>
          </p:cNvPicPr>
          <p:nvPr/>
        </p:nvPicPr>
        <p:blipFill>
          <a:blip r:embed="rId3" cstate="print"/>
          <a:srcRect/>
          <a:stretch>
            <a:fillRect/>
          </a:stretch>
        </p:blipFill>
        <p:spPr bwMode="auto">
          <a:xfrm>
            <a:off x="4960175" y="1892300"/>
            <a:ext cx="2520000" cy="3242400"/>
          </a:xfrm>
          <a:prstGeom prst="rect">
            <a:avLst/>
          </a:prstGeom>
          <a:noFill/>
          <a:ln w="9525">
            <a:noFill/>
            <a:miter lim="800000"/>
            <a:headEnd/>
            <a:tailEnd/>
          </a:ln>
        </p:spPr>
      </p:pic>
      <p:sp>
        <p:nvSpPr>
          <p:cNvPr id="603138" name="Rectangle 2"/>
          <p:cNvSpPr>
            <a:spLocks noGrp="1" noChangeArrowheads="1"/>
          </p:cNvSpPr>
          <p:nvPr>
            <p:ph type="title"/>
          </p:nvPr>
        </p:nvSpPr>
        <p:spPr>
          <a:xfrm>
            <a:off x="457200" y="705600"/>
            <a:ext cx="8534400" cy="399757"/>
          </a:xfrm>
        </p:spPr>
        <p:txBody>
          <a:bodyPr>
            <a:noAutofit/>
          </a:bodyPr>
          <a:lstStyle/>
          <a:p>
            <a:pPr eaLnBrk="1" hangingPunct="1">
              <a:defRPr/>
            </a:pPr>
            <a:r>
              <a:rPr lang="en-US" altLang="zh-CN" sz="2400" b="0" dirty="0">
                <a:latin typeface="Arial" panose="020B0604020202020204" pitchFamily="34" charset="0"/>
                <a:cs typeface="Arial" panose="020B0604020202020204" pitchFamily="34" charset="0"/>
              </a:rPr>
              <a:t>Introduction</a:t>
            </a:r>
            <a:endParaRPr lang="en-US" altLang="zh-CN" sz="2400" b="0" dirty="0">
              <a:latin typeface="Arial" panose="020B0604020202020204" pitchFamily="34" charset="0"/>
              <a:ea typeface="宋体" pitchFamily="2" charset="-122"/>
              <a:cs typeface="Arial" panose="020B0604020202020204" pitchFamily="34" charset="0"/>
            </a:endParaRPr>
          </a:p>
        </p:txBody>
      </p:sp>
      <p:sp>
        <p:nvSpPr>
          <p:cNvPr id="603139" name="Rectangle 3"/>
          <p:cNvSpPr>
            <a:spLocks noGrp="1" noChangeArrowheads="1"/>
          </p:cNvSpPr>
          <p:nvPr>
            <p:ph idx="1"/>
          </p:nvPr>
        </p:nvSpPr>
        <p:spPr>
          <a:xfrm>
            <a:off x="508000" y="1294985"/>
            <a:ext cx="7934178" cy="3350100"/>
          </a:xfrm>
        </p:spPr>
        <p:txBody>
          <a:bodyPr>
            <a:normAutofit/>
          </a:bodyPr>
          <a:lstStyle/>
          <a:p>
            <a:pPr marL="0" indent="0" eaLnBrk="1" hangingPunct="1">
              <a:lnSpc>
                <a:spcPct val="100000"/>
              </a:lnSpc>
              <a:buFont typeface="Wingdings" pitchFamily="2" charset="2"/>
              <a:buNone/>
              <a:defRPr/>
            </a:pPr>
            <a:r>
              <a:rPr lang="en-US" altLang="zh-CN" dirty="0">
                <a:latin typeface="+mn-lt"/>
                <a:ea typeface="宋体" pitchFamily="2" charset="-122"/>
              </a:rPr>
              <a:t>The place to convince readers that you know why your work is relevant, </a:t>
            </a:r>
            <a:r>
              <a:rPr lang="en-US" altLang="zh-CN" u="sng" dirty="0">
                <a:latin typeface="+mn-lt"/>
                <a:ea typeface="宋体" pitchFamily="2" charset="-122"/>
              </a:rPr>
              <a:t>also for them.</a:t>
            </a:r>
            <a:endParaRPr lang="en-US" altLang="zh-CN" b="1" u="sng" dirty="0">
              <a:latin typeface="+mn-lt"/>
              <a:ea typeface="宋体" pitchFamily="2" charset="-122"/>
            </a:endParaRPr>
          </a:p>
          <a:p>
            <a:pPr eaLnBrk="1" hangingPunct="1">
              <a:lnSpc>
                <a:spcPct val="100000"/>
              </a:lnSpc>
              <a:buFont typeface="Wingdings" pitchFamily="2" charset="2"/>
              <a:buNone/>
              <a:defRPr/>
            </a:pPr>
            <a:endParaRPr lang="en-US" altLang="zh-CN" b="1" dirty="0">
              <a:latin typeface="+mn-lt"/>
              <a:ea typeface="宋体" pitchFamily="2" charset="-122"/>
            </a:endParaRPr>
          </a:p>
          <a:p>
            <a:pPr eaLnBrk="1" hangingPunct="1">
              <a:lnSpc>
                <a:spcPct val="100000"/>
              </a:lnSpc>
              <a:buFont typeface="Wingdings" pitchFamily="2" charset="2"/>
              <a:buNone/>
              <a:defRPr/>
            </a:pPr>
            <a:r>
              <a:rPr lang="en-US" altLang="zh-CN" b="1" dirty="0">
                <a:latin typeface="+mn-lt"/>
                <a:ea typeface="宋体" pitchFamily="2" charset="-122"/>
              </a:rPr>
              <a:t>Answer a series of questions:</a:t>
            </a:r>
          </a:p>
          <a:p>
            <a:pPr lvl="1" eaLnBrk="1" hangingPunct="1">
              <a:lnSpc>
                <a:spcPct val="100000"/>
              </a:lnSpc>
              <a:defRPr/>
            </a:pPr>
            <a:r>
              <a:rPr lang="en-US" altLang="zh-CN" sz="2000" dirty="0">
                <a:latin typeface="+mn-lt"/>
                <a:ea typeface="宋体" pitchFamily="2" charset="-122"/>
              </a:rPr>
              <a:t>What is the problem? </a:t>
            </a:r>
          </a:p>
          <a:p>
            <a:pPr lvl="1" eaLnBrk="1" hangingPunct="1">
              <a:lnSpc>
                <a:spcPct val="100000"/>
              </a:lnSpc>
              <a:defRPr/>
            </a:pPr>
            <a:r>
              <a:rPr lang="en-US" altLang="zh-CN" sz="2000" dirty="0">
                <a:latin typeface="+mn-lt"/>
                <a:ea typeface="宋体" pitchFamily="2" charset="-122"/>
              </a:rPr>
              <a:t>Are there any existing solutions? </a:t>
            </a:r>
          </a:p>
          <a:p>
            <a:pPr lvl="1" eaLnBrk="1" hangingPunct="1">
              <a:lnSpc>
                <a:spcPct val="100000"/>
              </a:lnSpc>
              <a:defRPr/>
            </a:pPr>
            <a:r>
              <a:rPr lang="en-US" altLang="zh-CN" sz="2000" dirty="0">
                <a:latin typeface="+mn-lt"/>
                <a:ea typeface="宋体" pitchFamily="2" charset="-122"/>
              </a:rPr>
              <a:t>Which one is the best? </a:t>
            </a:r>
          </a:p>
          <a:p>
            <a:pPr lvl="1" eaLnBrk="1" hangingPunct="1">
              <a:lnSpc>
                <a:spcPct val="100000"/>
              </a:lnSpc>
              <a:defRPr/>
            </a:pPr>
            <a:r>
              <a:rPr lang="en-US" altLang="zh-CN" sz="2000" dirty="0">
                <a:latin typeface="+mn-lt"/>
                <a:ea typeface="宋体" pitchFamily="2" charset="-122"/>
              </a:rPr>
              <a:t>What is its main limitation? </a:t>
            </a:r>
          </a:p>
          <a:p>
            <a:pPr lvl="1" eaLnBrk="1" hangingPunct="1">
              <a:lnSpc>
                <a:spcPct val="100000"/>
              </a:lnSpc>
              <a:defRPr/>
            </a:pPr>
            <a:r>
              <a:rPr lang="en-US" altLang="zh-CN" sz="2000" dirty="0">
                <a:latin typeface="+mn-lt"/>
                <a:ea typeface="宋体" pitchFamily="2" charset="-122"/>
              </a:rPr>
              <a:t>What do you hope to achieve?</a:t>
            </a:r>
          </a:p>
        </p:txBody>
      </p:sp>
      <p:sp>
        <p:nvSpPr>
          <p:cNvPr id="4" name="Slide Number Placeholder 4"/>
          <p:cNvSpPr>
            <a:spLocks noGrp="1"/>
          </p:cNvSpPr>
          <p:nvPr>
            <p:ph type="sldNum" sz="quarter" idx="4294967295"/>
          </p:nvPr>
        </p:nvSpPr>
        <p:spPr>
          <a:xfrm>
            <a:off x="0" y="6400800"/>
            <a:ext cx="5334000" cy="381000"/>
          </a:xfrm>
        </p:spPr>
        <p:txBody>
          <a:bodyPr/>
          <a:lstStyle/>
          <a:p>
            <a:pPr>
              <a:defRPr/>
            </a:pPr>
            <a:fld id="{82D205BB-0F93-40D9-AE18-496B33CE6522}" type="slidenum">
              <a:rPr lang="zh-CN" altLang="en-GB"/>
              <a:pPr>
                <a:defRPr/>
              </a:pPr>
              <a:t>18</a:t>
            </a:fld>
            <a:endParaRPr lang="en-GB" altLang="zh-CN"/>
          </a:p>
        </p:txBody>
      </p:sp>
      <p:grpSp>
        <p:nvGrpSpPr>
          <p:cNvPr id="3" name="Group 2"/>
          <p:cNvGrpSpPr/>
          <p:nvPr/>
        </p:nvGrpSpPr>
        <p:grpSpPr>
          <a:xfrm>
            <a:off x="7423397" y="1892300"/>
            <a:ext cx="1305143" cy="3335398"/>
            <a:chOff x="7677397" y="2098675"/>
            <a:chExt cx="1305143" cy="3335398"/>
          </a:xfrm>
        </p:grpSpPr>
        <p:sp>
          <p:nvSpPr>
            <p:cNvPr id="43014" name="TextBox 5"/>
            <p:cNvSpPr txBox="1">
              <a:spLocks noChangeArrowheads="1"/>
            </p:cNvSpPr>
            <p:nvPr/>
          </p:nvSpPr>
          <p:spPr bwMode="auto">
            <a:xfrm>
              <a:off x="7749510" y="2098675"/>
              <a:ext cx="1233030" cy="400110"/>
            </a:xfrm>
            <a:prstGeom prst="rect">
              <a:avLst/>
            </a:prstGeom>
            <a:noFill/>
            <a:ln w="9525">
              <a:noFill/>
              <a:miter lim="800000"/>
              <a:headEnd/>
              <a:tailEnd/>
            </a:ln>
          </p:spPr>
          <p:txBody>
            <a:bodyPr wrap="none">
              <a:spAutoFit/>
            </a:bodyPr>
            <a:lstStyle/>
            <a:p>
              <a:pPr algn="ctr"/>
              <a:r>
                <a:rPr lang="en-GB" sz="2000" dirty="0">
                  <a:solidFill>
                    <a:schemeClr val="tx2"/>
                  </a:solidFill>
                  <a:latin typeface="Georgia" panose="02040502050405020303" pitchFamily="18" charset="0"/>
                </a:rPr>
                <a:t>General</a:t>
              </a:r>
              <a:endParaRPr lang="en-US" sz="2000" dirty="0">
                <a:solidFill>
                  <a:schemeClr val="tx2"/>
                </a:solidFill>
                <a:latin typeface="Georgia" panose="02040502050405020303" pitchFamily="18" charset="0"/>
              </a:endParaRPr>
            </a:p>
          </p:txBody>
        </p:sp>
        <p:sp>
          <p:nvSpPr>
            <p:cNvPr id="43015" name="TextBox 6"/>
            <p:cNvSpPr txBox="1">
              <a:spLocks noChangeArrowheads="1"/>
            </p:cNvSpPr>
            <p:nvPr/>
          </p:nvSpPr>
          <p:spPr bwMode="auto">
            <a:xfrm>
              <a:off x="7677397" y="5033963"/>
              <a:ext cx="1221809" cy="400110"/>
            </a:xfrm>
            <a:prstGeom prst="rect">
              <a:avLst/>
            </a:prstGeom>
            <a:solidFill>
              <a:schemeClr val="bg1"/>
            </a:solidFill>
            <a:ln w="9525">
              <a:noFill/>
              <a:miter lim="800000"/>
              <a:headEnd/>
              <a:tailEnd/>
            </a:ln>
          </p:spPr>
          <p:txBody>
            <a:bodyPr wrap="none">
              <a:spAutoFit/>
            </a:bodyPr>
            <a:lstStyle/>
            <a:p>
              <a:pPr algn="ctr"/>
              <a:r>
                <a:rPr lang="en-GB" sz="2000" dirty="0">
                  <a:solidFill>
                    <a:schemeClr val="tx2"/>
                  </a:solidFill>
                  <a:latin typeface="Georgia" panose="02040502050405020303" pitchFamily="18" charset="0"/>
                </a:rPr>
                <a:t>Specific</a:t>
              </a:r>
              <a:endParaRPr lang="en-US" sz="2000" dirty="0">
                <a:solidFill>
                  <a:schemeClr val="tx2"/>
                </a:solidFill>
                <a:latin typeface="Georgia" panose="02040502050405020303" pitchFamily="18" charset="0"/>
              </a:endParaRPr>
            </a:p>
          </p:txBody>
        </p:sp>
        <p:cxnSp>
          <p:nvCxnSpPr>
            <p:cNvPr id="43016" name="Straight Arrow Connector 10"/>
            <p:cNvCxnSpPr>
              <a:cxnSpLocks noChangeShapeType="1"/>
            </p:cNvCxnSpPr>
            <p:nvPr/>
          </p:nvCxnSpPr>
          <p:spPr bwMode="auto">
            <a:xfrm rot="5400000">
              <a:off x="7106025" y="3757992"/>
              <a:ext cx="2520000" cy="1587"/>
            </a:xfrm>
            <a:prstGeom prst="straightConnector1">
              <a:avLst/>
            </a:prstGeom>
            <a:noFill/>
            <a:ln w="25400" algn="ctr">
              <a:solidFill>
                <a:schemeClr val="tx2"/>
              </a:solidFill>
              <a:round/>
              <a:headEnd/>
              <a:tailEnd type="arrow" w="med" len="med"/>
            </a:ln>
          </p:spPr>
        </p:cxnSp>
      </p:grpSp>
      <p:sp>
        <p:nvSpPr>
          <p:cNvPr id="9" name="Rectangle 8"/>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0089184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pPr eaLnBrk="1" hangingPunct="1">
              <a:defRPr/>
            </a:pPr>
            <a:r>
              <a:rPr lang="en-US" sz="2400" b="0" dirty="0">
                <a:latin typeface="Arial" panose="020B0604020202020204" pitchFamily="34" charset="0"/>
                <a:cs typeface="Arial" panose="020B0604020202020204" pitchFamily="34" charset="0"/>
              </a:rPr>
              <a:t>Methods / Experimental</a:t>
            </a:r>
          </a:p>
        </p:txBody>
      </p:sp>
      <p:sp>
        <p:nvSpPr>
          <p:cNvPr id="45060" name="Rectangle 3"/>
          <p:cNvSpPr>
            <a:spLocks noGrp="1" noChangeArrowheads="1"/>
          </p:cNvSpPr>
          <p:nvPr>
            <p:ph idx="1"/>
          </p:nvPr>
        </p:nvSpPr>
        <p:spPr>
          <a:xfrm>
            <a:off x="457200" y="1260000"/>
            <a:ext cx="8238318" cy="4898146"/>
          </a:xfrm>
        </p:spPr>
        <p:txBody>
          <a:bodyPr>
            <a:normAutofit/>
          </a:bodyPr>
          <a:lstStyle/>
          <a:p>
            <a:pPr marL="457200" indent="-457200" eaLnBrk="1" hangingPunct="1">
              <a:buSzPct val="125000"/>
              <a:buBlip>
                <a:blip r:embed="rId3"/>
              </a:buBlip>
            </a:pPr>
            <a:r>
              <a:rPr lang="en-US" sz="1800" dirty="0">
                <a:latin typeface="+mn-lt"/>
              </a:rPr>
              <a:t>Include all important details so that the reader can repeat the work.</a:t>
            </a:r>
          </a:p>
          <a:p>
            <a:pPr marL="914400" lvl="1" indent="-457200" eaLnBrk="1" hangingPunct="1">
              <a:buSzPct val="115000"/>
              <a:buFontTx/>
              <a:buChar char="•"/>
            </a:pPr>
            <a:r>
              <a:rPr lang="en-US" dirty="0">
                <a:latin typeface="+mn-lt"/>
              </a:rPr>
              <a:t>Details that were previously published can be omitted but a general summary of those experiments should be included</a:t>
            </a:r>
          </a:p>
          <a:p>
            <a:pPr marL="457200" indent="-457200" eaLnBrk="1" hangingPunct="1">
              <a:buSzPct val="125000"/>
              <a:buBlip>
                <a:blip r:embed="rId3"/>
              </a:buBlip>
            </a:pPr>
            <a:r>
              <a:rPr lang="en-US" sz="1800" dirty="0">
                <a:latin typeface="+mn-lt"/>
              </a:rPr>
              <a:t>Give vendor names (and addresses) of equipment etc. used</a:t>
            </a:r>
          </a:p>
          <a:p>
            <a:pPr marL="457200" indent="-457200" eaLnBrk="1" hangingPunct="1">
              <a:buSzPct val="125000"/>
              <a:buBlip>
                <a:blip r:embed="rId3"/>
              </a:buBlip>
            </a:pPr>
            <a:r>
              <a:rPr lang="en-US" sz="1800" dirty="0">
                <a:latin typeface="+mn-lt"/>
              </a:rPr>
              <a:t>All chemicals must be identified</a:t>
            </a:r>
          </a:p>
          <a:p>
            <a:pPr marL="857250" lvl="1" indent="-457200">
              <a:buSzPct val="125000"/>
              <a:buBlip>
                <a:blip r:embed="rId4"/>
              </a:buBlip>
            </a:pPr>
            <a:r>
              <a:rPr lang="en-US" dirty="0">
                <a:latin typeface="+mn-lt"/>
              </a:rPr>
              <a:t>Do not use proprietary, unidentifiable compounds without description. State purity and/or supplier if it is important.</a:t>
            </a:r>
          </a:p>
          <a:p>
            <a:pPr marL="457200" indent="-457200" eaLnBrk="1" hangingPunct="1">
              <a:buSzPct val="125000"/>
              <a:buBlip>
                <a:blip r:embed="rId3"/>
              </a:buBlip>
            </a:pPr>
            <a:r>
              <a:rPr lang="en-US" sz="1800" dirty="0">
                <a:latin typeface="+mn-lt"/>
              </a:rPr>
              <a:t>Present proper control experiments</a:t>
            </a:r>
          </a:p>
          <a:p>
            <a:pPr marL="457200" indent="-457200" eaLnBrk="1" hangingPunct="1">
              <a:buSzPct val="125000"/>
              <a:buBlip>
                <a:blip r:embed="rId4"/>
              </a:buBlip>
            </a:pPr>
            <a:r>
              <a:rPr lang="en-US" sz="1800" dirty="0">
                <a:latin typeface="+mn-lt"/>
              </a:rPr>
              <a:t>Avoid adding comments and discussion</a:t>
            </a:r>
          </a:p>
          <a:p>
            <a:pPr marL="457200" indent="-457200" eaLnBrk="1" hangingPunct="1">
              <a:buSzPct val="125000"/>
              <a:buBlip>
                <a:blip r:embed="rId3"/>
              </a:buBlip>
            </a:pPr>
            <a:r>
              <a:rPr lang="en-US" sz="1800" dirty="0">
                <a:latin typeface="+mn-lt"/>
              </a:rPr>
              <a:t>Write in the past tense</a:t>
            </a:r>
          </a:p>
          <a:p>
            <a:pPr marL="857250" lvl="1" indent="-457200">
              <a:buSzPct val="115000"/>
              <a:buFontTx/>
              <a:buChar char="•"/>
            </a:pPr>
            <a:r>
              <a:rPr lang="en-US" dirty="0">
                <a:latin typeface="+mn-lt"/>
              </a:rPr>
              <a:t>Most journals prefer the passive voice, some the active.</a:t>
            </a:r>
          </a:p>
          <a:p>
            <a:pPr marL="457200" indent="-457200" eaLnBrk="1" hangingPunct="1">
              <a:buSzPct val="125000"/>
              <a:buBlip>
                <a:blip r:embed="rId3"/>
              </a:buBlip>
            </a:pPr>
            <a:r>
              <a:rPr lang="en-GB" sz="1800" dirty="0">
                <a:latin typeface="+mn-lt"/>
              </a:rPr>
              <a:t>Consider use of Supplementary Materials</a:t>
            </a:r>
          </a:p>
          <a:p>
            <a:pPr marL="857250" lvl="1" indent="-457200">
              <a:buSzPct val="115000"/>
              <a:buFontTx/>
              <a:buChar char="•"/>
            </a:pPr>
            <a:r>
              <a:rPr lang="en-GB" dirty="0">
                <a:latin typeface="+mn-lt"/>
              </a:rPr>
              <a:t>Documents, spreadsheets, audio, video, ...</a:t>
            </a:r>
            <a:endParaRPr lang="en-US" dirty="0">
              <a:latin typeface="+mn-lt"/>
            </a:endParaRPr>
          </a:p>
          <a:p>
            <a:pPr marL="457200" indent="-457200" eaLnBrk="1" hangingPunct="1">
              <a:buSzPct val="115000"/>
              <a:buFontTx/>
              <a:buChar char="•"/>
            </a:pPr>
            <a:endParaRPr lang="en-US" sz="1800" dirty="0">
              <a:latin typeface="+mn-lt"/>
            </a:endParaRPr>
          </a:p>
        </p:txBody>
      </p:sp>
      <p:sp>
        <p:nvSpPr>
          <p:cNvPr id="4" name="Slide Number Placeholder 3"/>
          <p:cNvSpPr>
            <a:spLocks noGrp="1"/>
          </p:cNvSpPr>
          <p:nvPr>
            <p:ph type="sldNum" sz="quarter" idx="4294967295"/>
          </p:nvPr>
        </p:nvSpPr>
        <p:spPr>
          <a:xfrm>
            <a:off x="0" y="6400800"/>
            <a:ext cx="5334000" cy="381000"/>
          </a:xfrm>
        </p:spPr>
        <p:txBody>
          <a:bodyPr/>
          <a:lstStyle/>
          <a:p>
            <a:pPr>
              <a:defRPr/>
            </a:pPr>
            <a:fld id="{5BB408FF-E5BA-4461-89E9-96FA16DB251E}" type="slidenum">
              <a:rPr lang="zh-CN" altLang="en-GB"/>
              <a:pPr>
                <a:defRPr/>
              </a:pPr>
              <a:t>19</a:t>
            </a:fld>
            <a:endParaRPr lang="en-GB" altLang="zh-CN" dirty="0"/>
          </a:p>
        </p:txBody>
      </p:sp>
      <p:sp>
        <p:nvSpPr>
          <p:cNvPr id="45061" name="TextBox 4"/>
          <p:cNvSpPr txBox="1">
            <a:spLocks noChangeArrowheads="1"/>
          </p:cNvSpPr>
          <p:nvPr/>
        </p:nvSpPr>
        <p:spPr bwMode="auto">
          <a:xfrm>
            <a:off x="576384" y="5530166"/>
            <a:ext cx="8135816" cy="605294"/>
          </a:xfrm>
          <a:prstGeom prst="rect">
            <a:avLst/>
          </a:prstGeom>
          <a:solidFill>
            <a:schemeClr val="tx2">
              <a:lumMod val="40000"/>
              <a:lumOff val="60000"/>
            </a:schemeClr>
          </a:solidFill>
          <a:ln w="19050">
            <a:solidFill>
              <a:schemeClr val="tx2"/>
            </a:solidFill>
            <a:miter lim="800000"/>
            <a:headEnd/>
            <a:tailEnd/>
          </a:ln>
        </p:spPr>
        <p:txBody>
          <a:bodyPr wrap="square">
            <a:spAutoFit/>
          </a:bodyPr>
          <a:lstStyle/>
          <a:p>
            <a:pPr algn="ctr">
              <a:lnSpc>
                <a:spcPts val="2000"/>
              </a:lnSpc>
            </a:pPr>
            <a:r>
              <a:rPr lang="en-US" altLang="zh-CN" sz="1600" i="1" dirty="0">
                <a:latin typeface="Georgia" panose="02040502050405020303" pitchFamily="18" charset="0"/>
                <a:ea typeface="宋体" pitchFamily="2" charset="-122"/>
                <a:cs typeface="Arial" charset="0"/>
              </a:rPr>
              <a:t>Reviewers will </a:t>
            </a:r>
            <a:r>
              <a:rPr lang="en-US" altLang="zh-CN" sz="1600" i="1" dirty="0" err="1">
                <a:latin typeface="Georgia" panose="02040502050405020303" pitchFamily="18" charset="0"/>
                <a:ea typeface="宋体" pitchFamily="2" charset="-122"/>
                <a:cs typeface="Arial" charset="0"/>
              </a:rPr>
              <a:t>criticise</a:t>
            </a:r>
            <a:r>
              <a:rPr lang="en-US" altLang="zh-CN" sz="1600" i="1" dirty="0">
                <a:latin typeface="Georgia" panose="02040502050405020303" pitchFamily="18" charset="0"/>
                <a:ea typeface="宋体" pitchFamily="2" charset="-122"/>
                <a:cs typeface="Arial" charset="0"/>
              </a:rPr>
              <a:t> incomplete or incorrect method descriptions, </a:t>
            </a:r>
            <a:br>
              <a:rPr lang="en-US" altLang="zh-CN" sz="1600" i="1" dirty="0">
                <a:latin typeface="Georgia" panose="02040502050405020303" pitchFamily="18" charset="0"/>
                <a:ea typeface="宋体" pitchFamily="2" charset="-122"/>
                <a:cs typeface="Arial" charset="0"/>
              </a:rPr>
            </a:br>
            <a:r>
              <a:rPr lang="en-US" altLang="zh-CN" sz="1600" i="1" dirty="0">
                <a:latin typeface="Georgia" panose="02040502050405020303" pitchFamily="18" charset="0"/>
                <a:ea typeface="宋体" pitchFamily="2" charset="-122"/>
                <a:cs typeface="Arial" charset="0"/>
              </a:rPr>
              <a:t>and may even recommend rejection</a:t>
            </a:r>
            <a:endParaRPr lang="en-US" sz="1800" i="1" dirty="0">
              <a:latin typeface="Georgia" panose="02040502050405020303" pitchFamily="18" charset="0"/>
              <a:ea typeface="宋体" pitchFamily="2" charset="-122"/>
              <a:cs typeface="Arial" charset="0"/>
            </a:endParaRPr>
          </a:p>
        </p:txBody>
      </p:sp>
      <p:sp>
        <p:nvSpPr>
          <p:cNvPr id="6" name="Rectangle 5"/>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987235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88915352"/>
              </p:ext>
            </p:extLst>
          </p:nvPr>
        </p:nvGraphicFramePr>
        <p:xfrm>
          <a:off x="599840" y="1500110"/>
          <a:ext cx="3774935" cy="4898145"/>
        </p:xfrm>
        <a:graphic>
          <a:graphicData uri="http://schemas.openxmlformats.org/drawingml/2006/table">
            <a:tbl>
              <a:tblPr>
                <a:tableStyleId>{5C22544A-7EE6-4342-B048-85BDC9FD1C3A}</a:tableStyleId>
              </a:tblPr>
              <a:tblGrid>
                <a:gridCol w="3774935"/>
              </a:tblGrid>
              <a:tr h="327476">
                <a:tc>
                  <a:txBody>
                    <a:bodyPr/>
                    <a:lstStyle/>
                    <a:p>
                      <a:pPr algn="l" fontAlgn="t"/>
                      <a:r>
                        <a:rPr lang="en-US" sz="1400" u="none" strike="noStrike">
                          <a:effectLst/>
                        </a:rPr>
                        <a:t>Economic Analysis and Policy</a:t>
                      </a:r>
                      <a:endParaRPr lang="en-US" sz="1400" b="0" i="0" u="none" strike="noStrike">
                        <a:solidFill>
                          <a:srgbClr val="000000"/>
                        </a:solidFill>
                        <a:effectLst/>
                        <a:latin typeface="Calibri" panose="020F0502020204030204" pitchFamily="34" charset="0"/>
                      </a:endParaRPr>
                    </a:p>
                  </a:txBody>
                  <a:tcPr marL="9525" marR="9525" marT="9525" marB="0"/>
                </a:tc>
              </a:tr>
              <a:tr h="327476">
                <a:tc>
                  <a:txBody>
                    <a:bodyPr/>
                    <a:lstStyle/>
                    <a:p>
                      <a:pPr algn="l" fontAlgn="t"/>
                      <a:r>
                        <a:rPr lang="en-US" sz="1400" u="none" strike="noStrike">
                          <a:effectLst/>
                        </a:rPr>
                        <a:t>Economics &amp; Human Biology</a:t>
                      </a:r>
                      <a:endParaRPr lang="en-US" sz="1400" b="0" i="0" u="none" strike="noStrike">
                        <a:solidFill>
                          <a:srgbClr val="000000"/>
                        </a:solidFill>
                        <a:effectLst/>
                        <a:latin typeface="Calibri" panose="020F0502020204030204" pitchFamily="34" charset="0"/>
                      </a:endParaRPr>
                    </a:p>
                  </a:txBody>
                  <a:tcPr marL="9525" marR="9525" marT="9525" marB="0"/>
                </a:tc>
              </a:tr>
              <a:tr h="327476">
                <a:tc>
                  <a:txBody>
                    <a:bodyPr/>
                    <a:lstStyle/>
                    <a:p>
                      <a:pPr algn="l" fontAlgn="t"/>
                      <a:r>
                        <a:rPr lang="en-US" sz="1400" u="none" strike="noStrike">
                          <a:effectLst/>
                        </a:rPr>
                        <a:t>Games and Economic Behavior</a:t>
                      </a:r>
                      <a:endParaRPr lang="en-US" sz="1400" b="0" i="0" u="none" strike="noStrike">
                        <a:solidFill>
                          <a:srgbClr val="000000"/>
                        </a:solidFill>
                        <a:effectLst/>
                        <a:latin typeface="Calibri" panose="020F0502020204030204" pitchFamily="34" charset="0"/>
                      </a:endParaRPr>
                    </a:p>
                  </a:txBody>
                  <a:tcPr marL="9525" marR="9525" marT="9525" marB="0"/>
                </a:tc>
              </a:tr>
              <a:tr h="327476">
                <a:tc>
                  <a:txBody>
                    <a:bodyPr/>
                    <a:lstStyle/>
                    <a:p>
                      <a:pPr algn="l" fontAlgn="t"/>
                      <a:r>
                        <a:rPr lang="en-US" sz="1400" u="none" strike="noStrike">
                          <a:effectLst/>
                        </a:rPr>
                        <a:t>Information Economics and Policy</a:t>
                      </a:r>
                      <a:endParaRPr lang="en-US" sz="1400" b="0" i="0" u="none" strike="noStrike">
                        <a:solidFill>
                          <a:srgbClr val="000000"/>
                        </a:solidFill>
                        <a:effectLst/>
                        <a:latin typeface="Calibri" panose="020F0502020204030204" pitchFamily="34" charset="0"/>
                      </a:endParaRPr>
                    </a:p>
                  </a:txBody>
                  <a:tcPr marL="9525" marR="9525" marT="9525" marB="0"/>
                </a:tc>
              </a:tr>
              <a:tr h="327476">
                <a:tc>
                  <a:txBody>
                    <a:bodyPr/>
                    <a:lstStyle/>
                    <a:p>
                      <a:pPr algn="l" fontAlgn="t"/>
                      <a:r>
                        <a:rPr lang="en-US" sz="1400" u="none" strike="noStrike">
                          <a:effectLst/>
                        </a:rPr>
                        <a:t>International Journal of Industrial Organization</a:t>
                      </a:r>
                      <a:endParaRPr lang="en-US" sz="1400" b="0" i="0" u="none" strike="noStrike">
                        <a:solidFill>
                          <a:srgbClr val="000000"/>
                        </a:solidFill>
                        <a:effectLst/>
                        <a:latin typeface="Calibri" panose="020F0502020204030204" pitchFamily="34" charset="0"/>
                      </a:endParaRPr>
                    </a:p>
                  </a:txBody>
                  <a:tcPr marL="9525" marR="9525" marT="9525" marB="0"/>
                </a:tc>
              </a:tr>
              <a:tr h="327476">
                <a:tc>
                  <a:txBody>
                    <a:bodyPr/>
                    <a:lstStyle/>
                    <a:p>
                      <a:pPr algn="l" fontAlgn="t"/>
                      <a:r>
                        <a:rPr lang="en-US" sz="1400" u="none" strike="noStrike">
                          <a:effectLst/>
                        </a:rPr>
                        <a:t>International Review of Economics Education</a:t>
                      </a:r>
                      <a:endParaRPr lang="en-US" sz="1400" b="0" i="0" u="none" strike="noStrike">
                        <a:solidFill>
                          <a:srgbClr val="000000"/>
                        </a:solidFill>
                        <a:effectLst/>
                        <a:latin typeface="Calibri" panose="020F0502020204030204" pitchFamily="34" charset="0"/>
                      </a:endParaRPr>
                    </a:p>
                  </a:txBody>
                  <a:tcPr marL="9525" marR="9525" marT="9525" marB="0"/>
                </a:tc>
              </a:tr>
              <a:tr h="640957">
                <a:tc>
                  <a:txBody>
                    <a:bodyPr/>
                    <a:lstStyle/>
                    <a:p>
                      <a:pPr algn="l" fontAlgn="t"/>
                      <a:r>
                        <a:rPr lang="en-US" sz="1400" u="none" strike="noStrike">
                          <a:effectLst/>
                        </a:rPr>
                        <a:t>Journal of Behavioral and Experimental Economics</a:t>
                      </a:r>
                      <a:endParaRPr lang="en-US" sz="1400" b="0" i="0" u="none" strike="noStrike">
                        <a:solidFill>
                          <a:srgbClr val="000000"/>
                        </a:solidFill>
                        <a:effectLst/>
                        <a:latin typeface="Calibri" panose="020F0502020204030204" pitchFamily="34" charset="0"/>
                      </a:endParaRPr>
                    </a:p>
                  </a:txBody>
                  <a:tcPr marL="9525" marR="9525" marT="9525" marB="0"/>
                </a:tc>
              </a:tr>
              <a:tr h="327476">
                <a:tc>
                  <a:txBody>
                    <a:bodyPr/>
                    <a:lstStyle/>
                    <a:p>
                      <a:pPr algn="l" fontAlgn="t"/>
                      <a:r>
                        <a:rPr lang="en-US" sz="1400" u="none" strike="noStrike">
                          <a:effectLst/>
                        </a:rPr>
                        <a:t>Journal of Economic Behavior &amp; Organization</a:t>
                      </a:r>
                      <a:endParaRPr lang="en-US" sz="1400" b="0" i="0" u="none" strike="noStrike">
                        <a:solidFill>
                          <a:srgbClr val="000000"/>
                        </a:solidFill>
                        <a:effectLst/>
                        <a:latin typeface="Calibri" panose="020F0502020204030204" pitchFamily="34" charset="0"/>
                      </a:endParaRPr>
                    </a:p>
                  </a:txBody>
                  <a:tcPr marL="9525" marR="9525" marT="9525" marB="0"/>
                </a:tc>
              </a:tr>
              <a:tr h="327476">
                <a:tc>
                  <a:txBody>
                    <a:bodyPr/>
                    <a:lstStyle/>
                    <a:p>
                      <a:pPr algn="l" fontAlgn="t"/>
                      <a:r>
                        <a:rPr lang="en-US" sz="1400" u="none" strike="noStrike">
                          <a:effectLst/>
                        </a:rPr>
                        <a:t>Journal of Economic Psychology</a:t>
                      </a:r>
                      <a:endParaRPr lang="en-US" sz="1400" b="0" i="0" u="none" strike="noStrike">
                        <a:solidFill>
                          <a:srgbClr val="000000"/>
                        </a:solidFill>
                        <a:effectLst/>
                        <a:latin typeface="Calibri" panose="020F0502020204030204" pitchFamily="34" charset="0"/>
                      </a:endParaRPr>
                    </a:p>
                  </a:txBody>
                  <a:tcPr marL="9525" marR="9525" marT="9525" marB="0"/>
                </a:tc>
              </a:tr>
              <a:tr h="327476">
                <a:tc>
                  <a:txBody>
                    <a:bodyPr/>
                    <a:lstStyle/>
                    <a:p>
                      <a:pPr algn="l" fontAlgn="t"/>
                      <a:r>
                        <a:rPr lang="en-US" sz="1400" u="none" strike="noStrike">
                          <a:effectLst/>
                        </a:rPr>
                        <a:t>Journal of Health Economics</a:t>
                      </a:r>
                      <a:endParaRPr lang="en-US" sz="1400" b="0" i="0" u="none" strike="noStrike">
                        <a:solidFill>
                          <a:srgbClr val="000000"/>
                        </a:solidFill>
                        <a:effectLst/>
                        <a:latin typeface="Calibri" panose="020F0502020204030204" pitchFamily="34" charset="0"/>
                      </a:endParaRPr>
                    </a:p>
                  </a:txBody>
                  <a:tcPr marL="9525" marR="9525" marT="9525" marB="0"/>
                </a:tc>
              </a:tr>
              <a:tr h="327476">
                <a:tc>
                  <a:txBody>
                    <a:bodyPr/>
                    <a:lstStyle/>
                    <a:p>
                      <a:pPr algn="l" fontAlgn="t"/>
                      <a:r>
                        <a:rPr lang="en-US" sz="1400" b="1" u="none" strike="noStrike" dirty="0" err="1">
                          <a:effectLst/>
                        </a:rPr>
                        <a:t>Labour</a:t>
                      </a:r>
                      <a:r>
                        <a:rPr lang="en-US" sz="1400" b="1" u="none" strike="noStrike" dirty="0">
                          <a:effectLst/>
                        </a:rPr>
                        <a:t> Economics</a:t>
                      </a:r>
                      <a:endParaRPr lang="en-US" sz="1400" b="1" i="0" u="none" strike="noStrike" dirty="0">
                        <a:solidFill>
                          <a:srgbClr val="000000"/>
                        </a:solidFill>
                        <a:effectLst/>
                        <a:latin typeface="Calibri" panose="020F0502020204030204" pitchFamily="34" charset="0"/>
                      </a:endParaRPr>
                    </a:p>
                  </a:txBody>
                  <a:tcPr marL="9525" marR="9525" marT="9525" marB="0"/>
                </a:tc>
              </a:tr>
              <a:tr h="327476">
                <a:tc>
                  <a:txBody>
                    <a:bodyPr/>
                    <a:lstStyle/>
                    <a:p>
                      <a:pPr algn="l" fontAlgn="t"/>
                      <a:r>
                        <a:rPr lang="en-US" sz="1400" u="none" strike="noStrike">
                          <a:effectLst/>
                        </a:rPr>
                        <a:t>The Journal of the Economics of Ageing</a:t>
                      </a:r>
                      <a:endParaRPr lang="en-US" sz="1400" b="0" i="0" u="none" strike="noStrike">
                        <a:solidFill>
                          <a:srgbClr val="000000"/>
                        </a:solidFill>
                        <a:effectLst/>
                        <a:latin typeface="Calibri" panose="020F0502020204030204" pitchFamily="34" charset="0"/>
                      </a:endParaRPr>
                    </a:p>
                  </a:txBody>
                  <a:tcPr marL="9525" marR="9525" marT="9525" marB="0"/>
                </a:tc>
              </a:tr>
              <a:tr h="327476">
                <a:tc>
                  <a:txBody>
                    <a:bodyPr/>
                    <a:lstStyle/>
                    <a:p>
                      <a:pPr algn="l" fontAlgn="t"/>
                      <a:r>
                        <a:rPr lang="en-US" sz="1400" u="none" strike="noStrike">
                          <a:effectLst/>
                        </a:rPr>
                        <a:t>Economics of Education Review</a:t>
                      </a:r>
                      <a:endParaRPr lang="en-US" sz="1400" b="0" i="0" u="none" strike="noStrike">
                        <a:solidFill>
                          <a:srgbClr val="000000"/>
                        </a:solidFill>
                        <a:effectLst/>
                        <a:latin typeface="Calibri" panose="020F0502020204030204" pitchFamily="34" charset="0"/>
                      </a:endParaRPr>
                    </a:p>
                  </a:txBody>
                  <a:tcPr marL="9525" marR="9525" marT="9525" marB="0"/>
                </a:tc>
              </a:tr>
              <a:tr h="327476">
                <a:tc>
                  <a:txBody>
                    <a:bodyPr/>
                    <a:lstStyle/>
                    <a:p>
                      <a:pPr algn="l" fontAlgn="t"/>
                      <a:r>
                        <a:rPr lang="en-US" sz="1400" u="none" strike="noStrike" dirty="0">
                          <a:effectLst/>
                        </a:rPr>
                        <a:t>Journal of Economic Theory</a:t>
                      </a:r>
                      <a:endParaRPr lang="en-US" sz="1400" b="0" i="0" u="none" strike="noStrike" dirty="0">
                        <a:solidFill>
                          <a:srgbClr val="000000"/>
                        </a:solidFill>
                        <a:effectLst/>
                        <a:latin typeface="Calibri" panose="020F0502020204030204" pitchFamily="34" charset="0"/>
                      </a:endParaRPr>
                    </a:p>
                  </a:txBody>
                  <a:tcPr marL="9525" marR="9525" marT="9525" marB="0"/>
                </a:tc>
              </a:tr>
            </a:tbl>
          </a:graphicData>
        </a:graphic>
      </p:graphicFrame>
      <p:graphicFrame>
        <p:nvGraphicFramePr>
          <p:cNvPr id="8" name="Content Placeholder 7"/>
          <p:cNvGraphicFramePr>
            <a:graphicFrameLocks noGrp="1"/>
          </p:cNvGraphicFramePr>
          <p:nvPr>
            <p:ph idx="11"/>
            <p:extLst>
              <p:ext uri="{D42A27DB-BD31-4B8C-83A1-F6EECF244321}">
                <p14:modId xmlns:p14="http://schemas.microsoft.com/office/powerpoint/2010/main" val="3753862686"/>
              </p:ext>
            </p:extLst>
          </p:nvPr>
        </p:nvGraphicFramePr>
        <p:xfrm>
          <a:off x="4724074" y="1500109"/>
          <a:ext cx="4002738" cy="2498149"/>
        </p:xfrm>
        <a:graphic>
          <a:graphicData uri="http://schemas.openxmlformats.org/drawingml/2006/table">
            <a:tbl>
              <a:tblPr>
                <a:tableStyleId>{5C22544A-7EE6-4342-B048-85BDC9FD1C3A}</a:tableStyleId>
              </a:tblPr>
              <a:tblGrid>
                <a:gridCol w="4002738"/>
              </a:tblGrid>
              <a:tr h="386948">
                <a:tc>
                  <a:txBody>
                    <a:bodyPr/>
                    <a:lstStyle/>
                    <a:p>
                      <a:pPr algn="l" fontAlgn="t"/>
                      <a:r>
                        <a:rPr lang="en-US" sz="1400" u="none" strike="noStrike" dirty="0">
                          <a:effectLst/>
                        </a:rPr>
                        <a:t>Australasian Marketing </a:t>
                      </a:r>
                      <a:r>
                        <a:rPr lang="en-US" sz="1400" u="none" strike="noStrike" dirty="0" smtClean="0">
                          <a:effectLst/>
                        </a:rPr>
                        <a:t>Journal</a:t>
                      </a:r>
                      <a:endParaRPr lang="en-US" sz="1400" b="0" i="0" u="none" strike="noStrike" dirty="0">
                        <a:solidFill>
                          <a:srgbClr val="000000"/>
                        </a:solidFill>
                        <a:effectLst/>
                        <a:latin typeface="Calibri" panose="020F0502020204030204" pitchFamily="34" charset="0"/>
                      </a:endParaRPr>
                    </a:p>
                  </a:txBody>
                  <a:tcPr marL="9525" marR="9525" marT="9525" marB="0"/>
                </a:tc>
              </a:tr>
              <a:tr h="267461">
                <a:tc>
                  <a:txBody>
                    <a:bodyPr/>
                    <a:lstStyle/>
                    <a:p>
                      <a:pPr algn="l" fontAlgn="t"/>
                      <a:r>
                        <a:rPr lang="en-US" sz="1400" u="none" strike="noStrike">
                          <a:effectLst/>
                        </a:rPr>
                        <a:t>Industrial Marketing Management</a:t>
                      </a:r>
                      <a:endParaRPr lang="en-US" sz="1400" b="0" i="0" u="none" strike="noStrike">
                        <a:solidFill>
                          <a:srgbClr val="000000"/>
                        </a:solidFill>
                        <a:effectLst/>
                        <a:latin typeface="Calibri" panose="020F0502020204030204" pitchFamily="34" charset="0"/>
                      </a:endParaRPr>
                    </a:p>
                  </a:txBody>
                  <a:tcPr marL="9525" marR="9525" marT="9525" marB="0"/>
                </a:tc>
              </a:tr>
              <a:tr h="386948">
                <a:tc>
                  <a:txBody>
                    <a:bodyPr/>
                    <a:lstStyle/>
                    <a:p>
                      <a:pPr algn="l" fontAlgn="t"/>
                      <a:r>
                        <a:rPr lang="en-US" sz="1400" u="none" strike="noStrike">
                          <a:effectLst/>
                        </a:rPr>
                        <a:t>International Journal of Research in Marketing</a:t>
                      </a:r>
                      <a:endParaRPr lang="en-US" sz="1400" b="0" i="0" u="none" strike="noStrike">
                        <a:solidFill>
                          <a:srgbClr val="000000"/>
                        </a:solidFill>
                        <a:effectLst/>
                        <a:latin typeface="Calibri" panose="020F0502020204030204" pitchFamily="34" charset="0"/>
                      </a:endParaRPr>
                    </a:p>
                  </a:txBody>
                  <a:tcPr marL="9525" marR="9525" marT="9525" marB="0"/>
                </a:tc>
              </a:tr>
              <a:tr h="267461">
                <a:tc>
                  <a:txBody>
                    <a:bodyPr/>
                    <a:lstStyle/>
                    <a:p>
                      <a:pPr algn="l" fontAlgn="t"/>
                      <a:r>
                        <a:rPr lang="en-US" sz="1400" u="none" strike="noStrike">
                          <a:effectLst/>
                        </a:rPr>
                        <a:t>Journal of Business Research</a:t>
                      </a:r>
                      <a:endParaRPr lang="en-US" sz="1400" b="0" i="0" u="none" strike="noStrike">
                        <a:solidFill>
                          <a:srgbClr val="000000"/>
                        </a:solidFill>
                        <a:effectLst/>
                        <a:latin typeface="Calibri" panose="020F0502020204030204" pitchFamily="34" charset="0"/>
                      </a:endParaRPr>
                    </a:p>
                  </a:txBody>
                  <a:tcPr marL="9525" marR="9525" marT="9525" marB="0"/>
                </a:tc>
              </a:tr>
              <a:tr h="267461">
                <a:tc>
                  <a:txBody>
                    <a:bodyPr/>
                    <a:lstStyle/>
                    <a:p>
                      <a:pPr algn="l" fontAlgn="t"/>
                      <a:r>
                        <a:rPr lang="en-US" sz="1400" u="none" strike="noStrike">
                          <a:effectLst/>
                        </a:rPr>
                        <a:t>Journal of Consumer Psychology</a:t>
                      </a:r>
                      <a:endParaRPr lang="en-US" sz="1400" b="0" i="0" u="none" strike="noStrike">
                        <a:solidFill>
                          <a:srgbClr val="000000"/>
                        </a:solidFill>
                        <a:effectLst/>
                        <a:latin typeface="Calibri" panose="020F0502020204030204" pitchFamily="34" charset="0"/>
                      </a:endParaRPr>
                    </a:p>
                  </a:txBody>
                  <a:tcPr marL="9525" marR="9525" marT="9525" marB="0"/>
                </a:tc>
              </a:tr>
              <a:tr h="267461">
                <a:tc>
                  <a:txBody>
                    <a:bodyPr/>
                    <a:lstStyle/>
                    <a:p>
                      <a:pPr algn="l" fontAlgn="t"/>
                      <a:r>
                        <a:rPr lang="en-US" sz="1400" u="none" strike="noStrike">
                          <a:effectLst/>
                        </a:rPr>
                        <a:t>Journal of Interactive Marketing</a:t>
                      </a:r>
                      <a:endParaRPr lang="en-US" sz="1400" b="0" i="0" u="none" strike="noStrike">
                        <a:solidFill>
                          <a:srgbClr val="000000"/>
                        </a:solidFill>
                        <a:effectLst/>
                        <a:latin typeface="Calibri" panose="020F0502020204030204" pitchFamily="34" charset="0"/>
                      </a:endParaRPr>
                    </a:p>
                  </a:txBody>
                  <a:tcPr marL="9525" marR="9525" marT="9525" marB="0"/>
                </a:tc>
              </a:tr>
              <a:tr h="267461">
                <a:tc>
                  <a:txBody>
                    <a:bodyPr/>
                    <a:lstStyle/>
                    <a:p>
                      <a:pPr algn="l" fontAlgn="t"/>
                      <a:r>
                        <a:rPr lang="en-US" sz="1400" u="none" strike="noStrike">
                          <a:effectLst/>
                        </a:rPr>
                        <a:t>Journal of Retailing</a:t>
                      </a:r>
                      <a:endParaRPr lang="en-US" sz="1400" b="0" i="0" u="none" strike="noStrike">
                        <a:solidFill>
                          <a:srgbClr val="000000"/>
                        </a:solidFill>
                        <a:effectLst/>
                        <a:latin typeface="Calibri" panose="020F0502020204030204" pitchFamily="34" charset="0"/>
                      </a:endParaRPr>
                    </a:p>
                  </a:txBody>
                  <a:tcPr marL="9525" marR="9525" marT="9525" marB="0"/>
                </a:tc>
              </a:tr>
              <a:tr h="386948">
                <a:tc>
                  <a:txBody>
                    <a:bodyPr/>
                    <a:lstStyle/>
                    <a:p>
                      <a:pPr algn="l" fontAlgn="t"/>
                      <a:r>
                        <a:rPr lang="en-US" sz="1400" u="none" strike="noStrike" dirty="0">
                          <a:effectLst/>
                        </a:rPr>
                        <a:t>Journal of Retailing and Consumer Services</a:t>
                      </a:r>
                      <a:endParaRPr lang="en-US" sz="1400" b="0" i="0" u="none" strike="noStrike" dirty="0">
                        <a:solidFill>
                          <a:srgbClr val="000000"/>
                        </a:solidFill>
                        <a:effectLst/>
                        <a:latin typeface="Calibri" panose="020F0502020204030204" pitchFamily="34" charset="0"/>
                      </a:endParaRPr>
                    </a:p>
                  </a:txBody>
                  <a:tcPr marL="9525" marR="9525" marT="9525" marB="0"/>
                </a:tc>
              </a:tr>
            </a:tbl>
          </a:graphicData>
        </a:graphic>
      </p:graphicFrame>
      <p:sp>
        <p:nvSpPr>
          <p:cNvPr id="2" name="Title 1"/>
          <p:cNvSpPr>
            <a:spLocks noGrp="1"/>
          </p:cNvSpPr>
          <p:nvPr>
            <p:ph type="title"/>
          </p:nvPr>
        </p:nvSpPr>
        <p:spPr/>
        <p:txBody>
          <a:bodyPr/>
          <a:lstStyle/>
          <a:p>
            <a:r>
              <a:rPr lang="nl-NL" dirty="0" smtClean="0"/>
              <a:t>My portfolio</a:t>
            </a:r>
            <a:endParaRPr lang="en-US" dirty="0"/>
          </a:p>
        </p:txBody>
      </p:sp>
    </p:spTree>
    <p:extLst>
      <p:ext uri="{BB962C8B-B14F-4D97-AF65-F5344CB8AC3E}">
        <p14:creationId xmlns:p14="http://schemas.microsoft.com/office/powerpoint/2010/main" val="1324636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pPr eaLnBrk="1" hangingPunct="1">
              <a:defRPr/>
            </a:pPr>
            <a:r>
              <a:rPr lang="en-US" altLang="zh-CN" sz="2400" b="0" dirty="0">
                <a:latin typeface="+mn-lt"/>
                <a:ea typeface="宋体" pitchFamily="2" charset="-122"/>
              </a:rPr>
              <a:t>Results – what have you found?</a:t>
            </a:r>
          </a:p>
        </p:txBody>
      </p:sp>
      <p:sp>
        <p:nvSpPr>
          <p:cNvPr id="47108" name="Rectangle 3"/>
          <p:cNvSpPr>
            <a:spLocks noGrp="1" noChangeArrowheads="1"/>
          </p:cNvSpPr>
          <p:nvPr>
            <p:ph idx="1"/>
          </p:nvPr>
        </p:nvSpPr>
        <p:spPr>
          <a:xfrm>
            <a:off x="457200" y="1332000"/>
            <a:ext cx="8238318" cy="4898146"/>
          </a:xfrm>
        </p:spPr>
        <p:txBody>
          <a:bodyPr/>
          <a:lstStyle/>
          <a:p>
            <a:pPr marL="86868" indent="0" eaLnBrk="1" hangingPunct="1">
              <a:lnSpc>
                <a:spcPct val="114000"/>
              </a:lnSpc>
              <a:spcBef>
                <a:spcPct val="45000"/>
              </a:spcBef>
              <a:buNone/>
            </a:pPr>
            <a:r>
              <a:rPr lang="en-US" altLang="zh-CN" b="1" dirty="0">
                <a:latin typeface="+mn-lt"/>
                <a:ea typeface="宋体" pitchFamily="2" charset="-122"/>
              </a:rPr>
              <a:t>The following should be included</a:t>
            </a:r>
            <a:endParaRPr lang="en-US" altLang="zh-CN" dirty="0">
              <a:latin typeface="+mn-lt"/>
              <a:ea typeface="宋体" pitchFamily="2" charset="-122"/>
            </a:endParaRPr>
          </a:p>
          <a:p>
            <a:pPr eaLnBrk="1" hangingPunct="1">
              <a:lnSpc>
                <a:spcPct val="114000"/>
              </a:lnSpc>
              <a:spcBef>
                <a:spcPct val="45000"/>
              </a:spcBef>
              <a:buSzPct val="125000"/>
              <a:buBlip>
                <a:blip r:embed="rId3"/>
              </a:buBlip>
            </a:pPr>
            <a:r>
              <a:rPr lang="en-US" altLang="zh-CN" dirty="0">
                <a:latin typeface="+mn-lt"/>
                <a:ea typeface="宋体" pitchFamily="2" charset="-122"/>
              </a:rPr>
              <a:t>the </a:t>
            </a:r>
            <a:r>
              <a:rPr lang="en-US" altLang="zh-CN" b="1" dirty="0">
                <a:solidFill>
                  <a:schemeClr val="tx2"/>
                </a:solidFill>
                <a:latin typeface="+mn-lt"/>
                <a:ea typeface="宋体" pitchFamily="2" charset="-122"/>
              </a:rPr>
              <a:t>main findings</a:t>
            </a:r>
            <a:r>
              <a:rPr lang="en-US" altLang="zh-CN" dirty="0">
                <a:solidFill>
                  <a:schemeClr val="tx2"/>
                </a:solidFill>
                <a:latin typeface="+mn-lt"/>
                <a:ea typeface="宋体" pitchFamily="2" charset="-122"/>
              </a:rPr>
              <a:t> </a:t>
            </a:r>
          </a:p>
          <a:p>
            <a:pPr lvl="1">
              <a:lnSpc>
                <a:spcPct val="114000"/>
              </a:lnSpc>
              <a:spcBef>
                <a:spcPct val="45000"/>
              </a:spcBef>
              <a:buFont typeface="Wingdings" panose="05000000000000000000" pitchFamily="2" charset="2"/>
              <a:buChar char="§"/>
            </a:pPr>
            <a:r>
              <a:rPr lang="en-US" altLang="zh-CN" sz="2000" dirty="0">
                <a:latin typeface="+mn-lt"/>
                <a:ea typeface="宋体" pitchFamily="2" charset="-122"/>
              </a:rPr>
              <a:t>Thus not </a:t>
            </a:r>
            <a:r>
              <a:rPr lang="en-US" altLang="zh-CN" sz="2000" i="1" dirty="0">
                <a:latin typeface="+mn-lt"/>
                <a:ea typeface="宋体" pitchFamily="2" charset="-122"/>
              </a:rPr>
              <a:t>all</a:t>
            </a:r>
            <a:r>
              <a:rPr lang="en-US" altLang="zh-CN" sz="2000" dirty="0">
                <a:latin typeface="+mn-lt"/>
                <a:ea typeface="宋体" pitchFamily="2" charset="-122"/>
              </a:rPr>
              <a:t> findings. Decide what to share.</a:t>
            </a:r>
          </a:p>
          <a:p>
            <a:pPr lvl="1">
              <a:lnSpc>
                <a:spcPct val="114000"/>
              </a:lnSpc>
              <a:spcBef>
                <a:spcPct val="45000"/>
              </a:spcBef>
              <a:buFont typeface="Wingdings" panose="05000000000000000000" pitchFamily="2" charset="2"/>
              <a:buChar char="§"/>
            </a:pPr>
            <a:r>
              <a:rPr lang="en-US" altLang="zh-CN" sz="2000" dirty="0">
                <a:latin typeface="+mn-lt"/>
                <a:ea typeface="宋体" pitchFamily="2" charset="-122"/>
              </a:rPr>
              <a:t>Findings from experiments described in the </a:t>
            </a:r>
            <a:br>
              <a:rPr lang="en-US" altLang="zh-CN" sz="2000" dirty="0">
                <a:latin typeface="+mn-lt"/>
                <a:ea typeface="宋体" pitchFamily="2" charset="-122"/>
              </a:rPr>
            </a:br>
            <a:r>
              <a:rPr lang="en-US" altLang="zh-CN" sz="2000" dirty="0">
                <a:latin typeface="+mn-lt"/>
                <a:ea typeface="宋体" pitchFamily="2" charset="-122"/>
              </a:rPr>
              <a:t>Methods section</a:t>
            </a:r>
          </a:p>
          <a:p>
            <a:pPr eaLnBrk="1" hangingPunct="1">
              <a:lnSpc>
                <a:spcPct val="114000"/>
              </a:lnSpc>
              <a:spcBef>
                <a:spcPct val="45000"/>
              </a:spcBef>
              <a:buSzPct val="125000"/>
              <a:buBlip>
                <a:blip r:embed="rId3"/>
              </a:buBlip>
            </a:pPr>
            <a:r>
              <a:rPr lang="en-US" altLang="zh-CN" dirty="0">
                <a:latin typeface="+mn-lt"/>
                <a:ea typeface="宋体" pitchFamily="2" charset="-122"/>
              </a:rPr>
              <a:t>Highlight findings that </a:t>
            </a:r>
            <a:r>
              <a:rPr lang="en-US" altLang="zh-CN" b="1" dirty="0">
                <a:solidFill>
                  <a:schemeClr val="tx2"/>
                </a:solidFill>
                <a:latin typeface="+mn-lt"/>
                <a:ea typeface="宋体" pitchFamily="2" charset="-122"/>
              </a:rPr>
              <a:t>differ</a:t>
            </a:r>
            <a:r>
              <a:rPr lang="en-US" altLang="zh-CN" dirty="0">
                <a:solidFill>
                  <a:schemeClr val="tx2"/>
                </a:solidFill>
                <a:latin typeface="+mn-lt"/>
                <a:ea typeface="宋体" pitchFamily="2" charset="-122"/>
              </a:rPr>
              <a:t> </a:t>
            </a:r>
            <a:r>
              <a:rPr lang="en-US" altLang="zh-CN" dirty="0">
                <a:latin typeface="+mn-lt"/>
                <a:ea typeface="宋体" pitchFamily="2" charset="-122"/>
              </a:rPr>
              <a:t>from findings in previous publications, and </a:t>
            </a:r>
            <a:r>
              <a:rPr lang="en-US" altLang="zh-CN" b="1" dirty="0">
                <a:solidFill>
                  <a:schemeClr val="tx2"/>
                </a:solidFill>
                <a:latin typeface="+mn-lt"/>
                <a:ea typeface="宋体" pitchFamily="2" charset="-122"/>
              </a:rPr>
              <a:t>unexpected</a:t>
            </a:r>
            <a:r>
              <a:rPr lang="en-US" altLang="zh-CN" dirty="0">
                <a:solidFill>
                  <a:schemeClr val="tx2"/>
                </a:solidFill>
                <a:latin typeface="+mn-lt"/>
                <a:ea typeface="宋体" pitchFamily="2" charset="-122"/>
              </a:rPr>
              <a:t> </a:t>
            </a:r>
            <a:r>
              <a:rPr lang="en-US" altLang="zh-CN" dirty="0">
                <a:latin typeface="+mn-lt"/>
                <a:ea typeface="宋体" pitchFamily="2" charset="-122"/>
              </a:rPr>
              <a:t>findings</a:t>
            </a:r>
          </a:p>
          <a:p>
            <a:pPr>
              <a:lnSpc>
                <a:spcPct val="114000"/>
              </a:lnSpc>
              <a:spcBef>
                <a:spcPct val="45000"/>
              </a:spcBef>
              <a:buSzPct val="125000"/>
              <a:buBlip>
                <a:blip r:embed="rId3"/>
              </a:buBlip>
            </a:pPr>
            <a:r>
              <a:rPr lang="en-US" altLang="zh-CN" dirty="0">
                <a:latin typeface="+mn-lt"/>
                <a:ea typeface="宋体" pitchFamily="2" charset="-122"/>
              </a:rPr>
              <a:t>Results of the </a:t>
            </a:r>
            <a:r>
              <a:rPr lang="en-US" altLang="zh-CN" b="1" dirty="0">
                <a:solidFill>
                  <a:schemeClr val="tx2"/>
                </a:solidFill>
                <a:latin typeface="+mn-lt"/>
                <a:ea typeface="宋体" pitchFamily="2" charset="-122"/>
              </a:rPr>
              <a:t>statistical</a:t>
            </a:r>
            <a:r>
              <a:rPr lang="en-US" altLang="zh-CN" b="1" dirty="0">
                <a:solidFill>
                  <a:srgbClr val="FF3300"/>
                </a:solidFill>
                <a:latin typeface="+mn-lt"/>
                <a:ea typeface="宋体" pitchFamily="2" charset="-122"/>
              </a:rPr>
              <a:t> </a:t>
            </a:r>
            <a:r>
              <a:rPr lang="en-US" altLang="zh-CN" b="1" dirty="0">
                <a:solidFill>
                  <a:schemeClr val="tx2"/>
                </a:solidFill>
                <a:latin typeface="+mn-lt"/>
                <a:ea typeface="宋体" pitchFamily="2" charset="-122"/>
              </a:rPr>
              <a:t>analysis</a:t>
            </a:r>
          </a:p>
          <a:p>
            <a:pPr lvl="1" eaLnBrk="1" hangingPunct="1">
              <a:lnSpc>
                <a:spcPct val="90000"/>
              </a:lnSpc>
              <a:spcBef>
                <a:spcPct val="45000"/>
              </a:spcBef>
            </a:pPr>
            <a:endParaRPr lang="en-US" altLang="zh-CN" dirty="0">
              <a:ea typeface="宋体" pitchFamily="2" charset="-122"/>
            </a:endParaRPr>
          </a:p>
        </p:txBody>
      </p:sp>
      <p:sp>
        <p:nvSpPr>
          <p:cNvPr id="4" name="Slide Number Placeholder 3"/>
          <p:cNvSpPr>
            <a:spLocks noGrp="1"/>
          </p:cNvSpPr>
          <p:nvPr>
            <p:ph type="sldNum" sz="quarter" idx="4294967295"/>
          </p:nvPr>
        </p:nvSpPr>
        <p:spPr>
          <a:xfrm>
            <a:off x="8686800" y="6111875"/>
            <a:ext cx="457200" cy="365125"/>
          </a:xfrm>
          <a:prstGeom prst="rect">
            <a:avLst/>
          </a:prstGeom>
        </p:spPr>
        <p:txBody>
          <a:bodyPr/>
          <a:lstStyle/>
          <a:p>
            <a:pPr>
              <a:defRPr/>
            </a:pPr>
            <a:fld id="{226698A4-5146-468F-9D8B-31D7F7FE001C}" type="slidenum">
              <a:rPr lang="zh-CN" altLang="en-GB"/>
              <a:pPr>
                <a:defRPr/>
              </a:pPr>
              <a:t>20</a:t>
            </a:fld>
            <a:endParaRPr lang="en-GB" altLang="zh-CN"/>
          </a:p>
        </p:txBody>
      </p:sp>
      <p:pic>
        <p:nvPicPr>
          <p:cNvPr id="5" name="Picture 4" descr="iceberg.jpg"/>
          <p:cNvPicPr>
            <a:picLocks noChangeAspect="1"/>
          </p:cNvPicPr>
          <p:nvPr/>
        </p:nvPicPr>
        <p:blipFill>
          <a:blip r:embed="rId4" cstate="print"/>
          <a:stretch>
            <a:fillRect/>
          </a:stretch>
        </p:blipFill>
        <p:spPr>
          <a:xfrm>
            <a:off x="6991276" y="1066996"/>
            <a:ext cx="1659203" cy="1495718"/>
          </a:xfrm>
          <a:prstGeom prst="rect">
            <a:avLst/>
          </a:prstGeom>
        </p:spPr>
      </p:pic>
      <p:sp>
        <p:nvSpPr>
          <p:cNvPr id="6" name="Rectangle 5"/>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408997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13"/>
          <p:cNvSpPr>
            <a:spLocks noChangeArrowheads="1"/>
          </p:cNvSpPr>
          <p:nvPr/>
        </p:nvSpPr>
        <p:spPr bwMode="auto">
          <a:xfrm>
            <a:off x="3581295" y="5309332"/>
            <a:ext cx="3096121" cy="831850"/>
          </a:xfrm>
          <a:prstGeom prst="rect">
            <a:avLst/>
          </a:prstGeom>
          <a:noFill/>
          <a:ln w="9525">
            <a:noFill/>
            <a:miter lim="800000"/>
            <a:headEnd/>
            <a:tailEnd/>
          </a:ln>
        </p:spPr>
        <p:txBody>
          <a:bodyPr wrap="square">
            <a:spAutoFit/>
          </a:bodyPr>
          <a:lstStyle/>
          <a:p>
            <a:pPr algn="ctr"/>
            <a:r>
              <a:rPr lang="en-GB" sz="1600" i="1" dirty="0"/>
              <a:t>"</a:t>
            </a:r>
            <a:r>
              <a:rPr lang="en-GB" sz="1600" i="1" dirty="0">
                <a:latin typeface="Georgia" panose="02040502050405020303" pitchFamily="18" charset="0"/>
              </a:rPr>
              <a:t>One Picture is Worth a Thousand Words" </a:t>
            </a:r>
          </a:p>
          <a:p>
            <a:pPr algn="ctr"/>
            <a:r>
              <a:rPr lang="en-GB" sz="1600" i="1" dirty="0">
                <a:latin typeface="Georgia" panose="02040502050405020303" pitchFamily="18" charset="0"/>
              </a:rPr>
              <a:t>Sue </a:t>
            </a:r>
            <a:r>
              <a:rPr lang="en-GB" sz="1600" i="1" dirty="0" err="1">
                <a:latin typeface="Georgia" panose="02040502050405020303" pitchFamily="18" charset="0"/>
              </a:rPr>
              <a:t>Hanauer</a:t>
            </a:r>
            <a:r>
              <a:rPr lang="en-GB" sz="1600" i="1" dirty="0">
                <a:latin typeface="Georgia" panose="02040502050405020303" pitchFamily="18" charset="0"/>
              </a:rPr>
              <a:t> (1968)</a:t>
            </a:r>
          </a:p>
        </p:txBody>
      </p:sp>
      <p:sp>
        <p:nvSpPr>
          <p:cNvPr id="16" name="Rectangle 2"/>
          <p:cNvSpPr>
            <a:spLocks noGrp="1" noChangeArrowheads="1"/>
          </p:cNvSpPr>
          <p:nvPr>
            <p:ph type="title"/>
          </p:nvPr>
        </p:nvSpPr>
        <p:spPr/>
        <p:txBody>
          <a:bodyPr/>
          <a:lstStyle/>
          <a:p>
            <a:pPr eaLnBrk="1" hangingPunct="1">
              <a:defRPr/>
            </a:pPr>
            <a:r>
              <a:rPr lang="en-US" altLang="zh-CN" sz="2400" b="0" dirty="0">
                <a:latin typeface="Arial" panose="020B0604020202020204" pitchFamily="34" charset="0"/>
                <a:ea typeface="宋体" pitchFamily="2" charset="-122"/>
                <a:cs typeface="Arial" panose="020B0604020202020204" pitchFamily="34" charset="0"/>
              </a:rPr>
              <a:t>Results – Figures and tables</a:t>
            </a:r>
            <a:endParaRPr lang="zh-CN" altLang="en-US" sz="2400" b="0" dirty="0">
              <a:latin typeface="Arial" panose="020B0604020202020204" pitchFamily="34" charset="0"/>
              <a:ea typeface="宋体" pitchFamily="2" charset="-122"/>
              <a:cs typeface="Arial" panose="020B0604020202020204" pitchFamily="34" charset="0"/>
            </a:endParaRPr>
          </a:p>
        </p:txBody>
      </p:sp>
      <p:sp>
        <p:nvSpPr>
          <p:cNvPr id="6" name="Content Placeholder 5"/>
          <p:cNvSpPr>
            <a:spLocks noGrp="1"/>
          </p:cNvSpPr>
          <p:nvPr>
            <p:ph idx="1"/>
          </p:nvPr>
        </p:nvSpPr>
        <p:spPr>
          <a:xfrm>
            <a:off x="457200" y="1332000"/>
            <a:ext cx="7468896" cy="3887700"/>
          </a:xfrm>
          <a:noFill/>
        </p:spPr>
        <p:txBody>
          <a:bodyPr>
            <a:normAutofit/>
          </a:bodyPr>
          <a:lstStyle/>
          <a:p>
            <a:pPr marL="86868" indent="0">
              <a:lnSpc>
                <a:spcPct val="114000"/>
              </a:lnSpc>
              <a:buNone/>
            </a:pPr>
            <a:r>
              <a:rPr lang="en-GB" b="1" dirty="0">
                <a:latin typeface="Arial" panose="020B0604020202020204" pitchFamily="34" charset="0"/>
                <a:cs typeface="Arial" panose="020B0604020202020204" pitchFamily="34" charset="0"/>
              </a:rPr>
              <a:t>Illustrations are critical, because:</a:t>
            </a:r>
          </a:p>
          <a:p>
            <a:pPr>
              <a:lnSpc>
                <a:spcPct val="114000"/>
              </a:lnSpc>
              <a:buFont typeface="Arial" panose="020B0604020202020204" pitchFamily="34" charset="0"/>
              <a:buChar char="•"/>
            </a:pPr>
            <a:r>
              <a:rPr lang="en-GB" sz="2000" dirty="0">
                <a:latin typeface="Arial" panose="020B0604020202020204" pitchFamily="34" charset="0"/>
                <a:cs typeface="Arial" panose="020B0604020202020204" pitchFamily="34" charset="0"/>
              </a:rPr>
              <a:t>Figures and tables are the most efficient way to present results</a:t>
            </a:r>
          </a:p>
          <a:p>
            <a:pPr>
              <a:lnSpc>
                <a:spcPct val="114000"/>
              </a:lnSpc>
              <a:buFont typeface="Arial" panose="020B0604020202020204" pitchFamily="34" charset="0"/>
              <a:buChar char="•"/>
            </a:pPr>
            <a:r>
              <a:rPr lang="en-GB" sz="2000" dirty="0">
                <a:latin typeface="Arial" panose="020B0604020202020204" pitchFamily="34" charset="0"/>
                <a:cs typeface="Arial" panose="020B0604020202020204" pitchFamily="34" charset="0"/>
              </a:rPr>
              <a:t>Results are the driving force of the publication</a:t>
            </a:r>
          </a:p>
          <a:p>
            <a:pPr>
              <a:lnSpc>
                <a:spcPct val="114000"/>
              </a:lnSpc>
              <a:buFont typeface="Arial" panose="020B0604020202020204" pitchFamily="34" charset="0"/>
              <a:buChar char="•"/>
            </a:pPr>
            <a:r>
              <a:rPr lang="en-GB" sz="2000" dirty="0">
                <a:latin typeface="Arial" panose="020B0604020202020204" pitchFamily="34" charset="0"/>
                <a:cs typeface="Arial" panose="020B0604020202020204" pitchFamily="34" charset="0"/>
              </a:rPr>
              <a:t>Captions and legends must be detailed enough to make figures and tables self-explanatory</a:t>
            </a:r>
          </a:p>
          <a:p>
            <a:pPr>
              <a:lnSpc>
                <a:spcPct val="114000"/>
              </a:lnSpc>
              <a:buFont typeface="Arial" panose="020B0604020202020204" pitchFamily="34" charset="0"/>
              <a:buChar char="•"/>
            </a:pPr>
            <a:r>
              <a:rPr lang="en-GB" sz="2000" dirty="0">
                <a:latin typeface="Arial" panose="020B0604020202020204" pitchFamily="34" charset="0"/>
                <a:cs typeface="Arial" panose="020B0604020202020204" pitchFamily="34" charset="0"/>
              </a:rPr>
              <a:t>Figures and tables should not need further explanation or description in text. Less writing and less reading. </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Let your figures do the work instead of words.</a:t>
            </a:r>
          </a:p>
        </p:txBody>
      </p:sp>
      <p:sp>
        <p:nvSpPr>
          <p:cNvPr id="7" name="Rectangle 6"/>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8130" name="Picture 11" descr="F06-Thousand_Words_Eye.gif"/>
          <p:cNvPicPr>
            <a:picLocks noChangeAspect="1"/>
          </p:cNvPicPr>
          <p:nvPr/>
        </p:nvPicPr>
        <p:blipFill>
          <a:blip r:embed="rId3" cstate="print"/>
          <a:srcRect/>
          <a:stretch>
            <a:fillRect/>
          </a:stretch>
        </p:blipFill>
        <p:spPr bwMode="auto">
          <a:xfrm>
            <a:off x="6677416" y="4234732"/>
            <a:ext cx="2162854" cy="2149200"/>
          </a:xfrm>
          <a:prstGeom prst="rect">
            <a:avLst/>
          </a:prstGeom>
          <a:noFill/>
          <a:ln w="9525">
            <a:noFill/>
            <a:miter lim="800000"/>
            <a:headEnd/>
            <a:tailEnd/>
          </a:ln>
        </p:spPr>
      </p:pic>
    </p:spTree>
    <p:extLst>
      <p:ext uri="{BB962C8B-B14F-4D97-AF65-F5344CB8AC3E}">
        <p14:creationId xmlns:p14="http://schemas.microsoft.com/office/powerpoint/2010/main" val="412931971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Rectangle 9"/>
          <p:cNvSpPr/>
          <p:nvPr/>
        </p:nvSpPr>
        <p:spPr>
          <a:xfrm>
            <a:off x="304801" y="6107874"/>
            <a:ext cx="3200070" cy="64918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9158" name="Picture 5" descr="123"/>
          <p:cNvPicPr>
            <a:picLocks noChangeAspect="1" noChangeArrowheads="1"/>
          </p:cNvPicPr>
          <p:nvPr/>
        </p:nvPicPr>
        <p:blipFill>
          <a:blip r:embed="rId3" cstate="print"/>
          <a:srcRect/>
          <a:stretch>
            <a:fillRect/>
          </a:stretch>
        </p:blipFill>
        <p:spPr bwMode="auto">
          <a:xfrm>
            <a:off x="5518563" y="4137275"/>
            <a:ext cx="3610687" cy="1872208"/>
          </a:xfrm>
          <a:prstGeom prst="rect">
            <a:avLst/>
          </a:prstGeom>
          <a:noFill/>
          <a:ln w="9525">
            <a:noFill/>
            <a:miter lim="800000"/>
            <a:headEnd/>
            <a:tailEnd/>
          </a:ln>
        </p:spPr>
      </p:pic>
      <p:sp>
        <p:nvSpPr>
          <p:cNvPr id="9" name="Rectangle 2"/>
          <p:cNvSpPr>
            <a:spLocks noGrp="1" noChangeArrowheads="1"/>
          </p:cNvSpPr>
          <p:nvPr>
            <p:ph type="title"/>
          </p:nvPr>
        </p:nvSpPr>
        <p:spPr/>
        <p:txBody>
          <a:bodyPr/>
          <a:lstStyle/>
          <a:p>
            <a:pPr eaLnBrk="1" hangingPunct="1">
              <a:defRPr/>
            </a:pPr>
            <a:r>
              <a:rPr lang="en-US" altLang="zh-CN" sz="2400" b="0" dirty="0">
                <a:latin typeface="Arial" panose="020B0604020202020204" pitchFamily="34" charset="0"/>
                <a:ea typeface="宋体" pitchFamily="2" charset="-122"/>
                <a:cs typeface="Arial" panose="020B0604020202020204" pitchFamily="34" charset="0"/>
              </a:rPr>
              <a:t>Results – appearance counts!</a:t>
            </a:r>
            <a:endParaRPr lang="zh-CN" altLang="en-US" sz="2400" b="0" dirty="0">
              <a:latin typeface="Arial" panose="020B0604020202020204" pitchFamily="34" charset="0"/>
              <a:ea typeface="宋体" pitchFamily="2" charset="-122"/>
              <a:cs typeface="Arial" panose="020B0604020202020204" pitchFamily="34" charset="0"/>
            </a:endParaRPr>
          </a:p>
        </p:txBody>
      </p:sp>
      <p:sp>
        <p:nvSpPr>
          <p:cNvPr id="49154" name="Rectangle 2"/>
          <p:cNvSpPr>
            <a:spLocks noGrp="1" noChangeArrowheads="1"/>
          </p:cNvSpPr>
          <p:nvPr>
            <p:ph idx="1"/>
          </p:nvPr>
        </p:nvSpPr>
        <p:spPr>
          <a:xfrm>
            <a:off x="457200" y="1150466"/>
            <a:ext cx="7315200" cy="4724400"/>
          </a:xfrm>
        </p:spPr>
        <p:txBody>
          <a:bodyPr/>
          <a:lstStyle/>
          <a:p>
            <a:pPr marL="0" lvl="1">
              <a:lnSpc>
                <a:spcPct val="114000"/>
              </a:lnSpc>
              <a:spcBef>
                <a:spcPts val="0"/>
              </a:spcBef>
              <a:buSzPct val="125000"/>
              <a:buBlip>
                <a:blip r:embed="rId4"/>
              </a:buBlip>
            </a:pPr>
            <a:r>
              <a:rPr lang="en-GB" altLang="zh-CN" dirty="0">
                <a:latin typeface="Arial" panose="020B0604020202020204" pitchFamily="34" charset="0"/>
                <a:ea typeface="宋体" pitchFamily="2" charset="-122"/>
                <a:cs typeface="Arial" panose="020B0604020202020204" pitchFamily="34" charset="0"/>
              </a:rPr>
              <a:t>Un-crowded plots</a:t>
            </a:r>
          </a:p>
          <a:p>
            <a:pPr marL="612000" lvl="2" indent="-285750">
              <a:lnSpc>
                <a:spcPct val="114000"/>
              </a:lnSpc>
              <a:spcBef>
                <a:spcPts val="0"/>
              </a:spcBef>
              <a:buSzPct val="125000"/>
              <a:buBlip>
                <a:blip r:embed="rId4"/>
              </a:buBlip>
            </a:pPr>
            <a:r>
              <a:rPr lang="en-GB" altLang="zh-CN" dirty="0">
                <a:latin typeface="Arial" panose="020B0604020202020204" pitchFamily="34" charset="0"/>
                <a:ea typeface="宋体" pitchFamily="2" charset="-122"/>
                <a:cs typeface="Arial" panose="020B0604020202020204" pitchFamily="34" charset="0"/>
              </a:rPr>
              <a:t>3 or 4 data sets per figure; well-selected scales; appropriate</a:t>
            </a:r>
            <a:br>
              <a:rPr lang="en-GB" altLang="zh-CN" dirty="0">
                <a:latin typeface="Arial" panose="020B0604020202020204" pitchFamily="34" charset="0"/>
                <a:ea typeface="宋体" pitchFamily="2" charset="-122"/>
                <a:cs typeface="Arial" panose="020B0604020202020204" pitchFamily="34" charset="0"/>
              </a:rPr>
            </a:br>
            <a:r>
              <a:rPr lang="en-GB" altLang="zh-CN" dirty="0">
                <a:latin typeface="Arial" panose="020B0604020202020204" pitchFamily="34" charset="0"/>
                <a:ea typeface="宋体" pitchFamily="2" charset="-122"/>
                <a:cs typeface="Arial" panose="020B0604020202020204" pitchFamily="34" charset="0"/>
              </a:rPr>
              <a:t>axis label size; symbols clear to read; data sets easily distinguishable. </a:t>
            </a:r>
          </a:p>
          <a:p>
            <a:pPr marL="0" lvl="1">
              <a:lnSpc>
                <a:spcPct val="114000"/>
              </a:lnSpc>
              <a:spcBef>
                <a:spcPts val="0"/>
              </a:spcBef>
              <a:buSzPct val="125000"/>
              <a:buBlip>
                <a:blip r:embed="rId4"/>
              </a:buBlip>
            </a:pPr>
            <a:r>
              <a:rPr lang="en-GB" altLang="zh-CN" dirty="0">
                <a:latin typeface="Arial" panose="020B0604020202020204" pitchFamily="34" charset="0"/>
                <a:ea typeface="宋体" pitchFamily="2" charset="-122"/>
                <a:cs typeface="Arial" panose="020B0604020202020204" pitchFamily="34" charset="0"/>
              </a:rPr>
              <a:t>Text in photos / figures in English</a:t>
            </a:r>
          </a:p>
          <a:p>
            <a:pPr marL="612000" lvl="2" indent="-285750">
              <a:lnSpc>
                <a:spcPct val="114000"/>
              </a:lnSpc>
              <a:spcBef>
                <a:spcPts val="0"/>
              </a:spcBef>
              <a:buSzPct val="125000"/>
              <a:buBlip>
                <a:blip r:embed="rId5"/>
              </a:buBlip>
            </a:pPr>
            <a:r>
              <a:rPr lang="en-GB" altLang="zh-CN" dirty="0">
                <a:latin typeface="Arial" panose="020B0604020202020204" pitchFamily="34" charset="0"/>
                <a:ea typeface="宋体" pitchFamily="2" charset="-122"/>
                <a:cs typeface="Arial" panose="020B0604020202020204" pitchFamily="34" charset="0"/>
              </a:rPr>
              <a:t>Not in French, German, Chinese,  Korean, ...</a:t>
            </a:r>
          </a:p>
          <a:p>
            <a:pPr marL="0" lvl="1">
              <a:lnSpc>
                <a:spcPct val="114000"/>
              </a:lnSpc>
              <a:spcBef>
                <a:spcPts val="0"/>
              </a:spcBef>
              <a:buSzPct val="125000"/>
              <a:buBlip>
                <a:blip r:embed="rId4"/>
              </a:buBlip>
            </a:pPr>
            <a:r>
              <a:rPr lang="en-GB" altLang="zh-CN" dirty="0">
                <a:latin typeface="Arial" panose="020B0604020202020204" pitchFamily="34" charset="0"/>
                <a:ea typeface="宋体" pitchFamily="2" charset="-122"/>
                <a:cs typeface="Arial" panose="020B0604020202020204" pitchFamily="34" charset="0"/>
              </a:rPr>
              <a:t>Use colour ONLY when necessary.</a:t>
            </a:r>
          </a:p>
          <a:p>
            <a:pPr marL="669150" lvl="2" indent="-285750">
              <a:lnSpc>
                <a:spcPct val="114000"/>
              </a:lnSpc>
              <a:spcBef>
                <a:spcPts val="0"/>
              </a:spcBef>
              <a:buSzPct val="125000"/>
              <a:buBlip>
                <a:blip r:embed="rId5"/>
              </a:buBlip>
            </a:pPr>
            <a:r>
              <a:rPr lang="en-GB" altLang="zh-CN" dirty="0">
                <a:latin typeface="Arial" panose="020B0604020202020204" pitchFamily="34" charset="0"/>
                <a:ea typeface="宋体" pitchFamily="2" charset="-122"/>
                <a:cs typeface="Arial" panose="020B0604020202020204" pitchFamily="34" charset="0"/>
              </a:rPr>
              <a:t>If different line styles can clarify the meaning, </a:t>
            </a:r>
            <a:br>
              <a:rPr lang="en-GB" altLang="zh-CN" dirty="0">
                <a:latin typeface="Arial" panose="020B0604020202020204" pitchFamily="34" charset="0"/>
                <a:ea typeface="宋体" pitchFamily="2" charset="-122"/>
                <a:cs typeface="Arial" panose="020B0604020202020204" pitchFamily="34" charset="0"/>
              </a:rPr>
            </a:br>
            <a:r>
              <a:rPr lang="en-GB" altLang="zh-CN" dirty="0">
                <a:latin typeface="Arial" panose="020B0604020202020204" pitchFamily="34" charset="0"/>
                <a:ea typeface="宋体" pitchFamily="2" charset="-122"/>
                <a:cs typeface="Arial" panose="020B0604020202020204" pitchFamily="34" charset="0"/>
              </a:rPr>
              <a:t>then never use colours or other thrilling effects. </a:t>
            </a:r>
          </a:p>
          <a:p>
            <a:pPr marL="285750" lvl="1">
              <a:lnSpc>
                <a:spcPct val="114000"/>
              </a:lnSpc>
              <a:spcBef>
                <a:spcPts val="0"/>
              </a:spcBef>
              <a:buSzPct val="125000"/>
              <a:buBlip>
                <a:blip r:embed="rId4"/>
              </a:buBlip>
            </a:pPr>
            <a:r>
              <a:rPr lang="en-GB" altLang="zh-CN" dirty="0">
                <a:latin typeface="Arial" panose="020B0604020202020204" pitchFamily="34" charset="0"/>
                <a:ea typeface="宋体" pitchFamily="2" charset="-122"/>
                <a:cs typeface="Arial" panose="020B0604020202020204" pitchFamily="34" charset="0"/>
              </a:rPr>
              <a:t>If used, colour must be visible/distinguishable</a:t>
            </a:r>
            <a:br>
              <a:rPr lang="en-GB" altLang="zh-CN" dirty="0">
                <a:latin typeface="Arial" panose="020B0604020202020204" pitchFamily="34" charset="0"/>
                <a:ea typeface="宋体" pitchFamily="2" charset="-122"/>
                <a:cs typeface="Arial" panose="020B0604020202020204" pitchFamily="34" charset="0"/>
              </a:rPr>
            </a:br>
            <a:r>
              <a:rPr lang="en-GB" altLang="zh-CN" dirty="0">
                <a:latin typeface="Arial" panose="020B0604020202020204" pitchFamily="34" charset="0"/>
                <a:ea typeface="宋体" pitchFamily="2" charset="-122"/>
                <a:cs typeface="Arial" panose="020B0604020202020204" pitchFamily="34" charset="0"/>
              </a:rPr>
              <a:t>when printed in black &amp; white. </a:t>
            </a:r>
          </a:p>
          <a:p>
            <a:pPr marL="0" lvl="1">
              <a:lnSpc>
                <a:spcPct val="114000"/>
              </a:lnSpc>
              <a:spcBef>
                <a:spcPts val="0"/>
              </a:spcBef>
              <a:buSzPct val="125000"/>
              <a:buBlip>
                <a:blip r:embed="rId5"/>
              </a:buBlip>
            </a:pPr>
            <a:r>
              <a:rPr lang="en-GB" altLang="zh-CN" dirty="0">
                <a:latin typeface="Arial" panose="020B0604020202020204" pitchFamily="34" charset="0"/>
                <a:ea typeface="宋体" pitchFamily="2" charset="-122"/>
                <a:cs typeface="Arial" panose="020B0604020202020204" pitchFamily="34" charset="0"/>
              </a:rPr>
              <a:t>Do not include long boring tables!</a:t>
            </a:r>
          </a:p>
          <a:p>
            <a:pPr marL="190500" lvl="1" indent="0" eaLnBrk="1" hangingPunct="1">
              <a:lnSpc>
                <a:spcPct val="114000"/>
              </a:lnSpc>
              <a:spcBef>
                <a:spcPts val="0"/>
              </a:spcBef>
              <a:buNone/>
            </a:pPr>
            <a:endParaRPr lang="zh-CN" altLang="en-US" sz="1800" dirty="0">
              <a:latin typeface="Arial" panose="020B0604020202020204" pitchFamily="34" charset="0"/>
              <a:ea typeface="宋体" pitchFamily="2" charset="-122"/>
              <a:cs typeface="Arial" panose="020B0604020202020204" pitchFamily="34" charset="0"/>
            </a:endParaRPr>
          </a:p>
        </p:txBody>
      </p:sp>
      <p:pic>
        <p:nvPicPr>
          <p:cNvPr id="49155" name="Picture 4" descr="123"/>
          <p:cNvPicPr>
            <a:picLocks noChangeAspect="1" noChangeArrowheads="1"/>
          </p:cNvPicPr>
          <p:nvPr/>
        </p:nvPicPr>
        <p:blipFill>
          <a:blip r:embed="rId6" cstate="print"/>
          <a:srcRect/>
          <a:stretch>
            <a:fillRect/>
          </a:stretch>
        </p:blipFill>
        <p:spPr bwMode="auto">
          <a:xfrm>
            <a:off x="6985870" y="549833"/>
            <a:ext cx="1980000" cy="1219543"/>
          </a:xfrm>
          <a:prstGeom prst="rect">
            <a:avLst/>
          </a:prstGeom>
          <a:noFill/>
          <a:ln w="9525">
            <a:noFill/>
            <a:miter lim="800000"/>
            <a:headEnd/>
            <a:tailEnd/>
          </a:ln>
        </p:spPr>
      </p:pic>
      <p:pic>
        <p:nvPicPr>
          <p:cNvPr id="49156" name="Picture 6" descr="123"/>
          <p:cNvPicPr>
            <a:picLocks noChangeAspect="1" noChangeArrowheads="1"/>
          </p:cNvPicPr>
          <p:nvPr/>
        </p:nvPicPr>
        <p:blipFill>
          <a:blip r:embed="rId7" cstate="print"/>
          <a:srcRect/>
          <a:stretch>
            <a:fillRect/>
          </a:stretch>
        </p:blipFill>
        <p:spPr bwMode="auto">
          <a:xfrm>
            <a:off x="369501" y="5073379"/>
            <a:ext cx="2848064" cy="1762398"/>
          </a:xfrm>
          <a:prstGeom prst="rect">
            <a:avLst/>
          </a:prstGeom>
          <a:noFill/>
          <a:ln w="9525">
            <a:noFill/>
            <a:miter lim="800000"/>
            <a:headEnd/>
            <a:tailEnd/>
          </a:ln>
        </p:spPr>
      </p:pic>
      <p:pic>
        <p:nvPicPr>
          <p:cNvPr id="49157" name="Picture 7"/>
          <p:cNvPicPr>
            <a:picLocks noChangeAspect="1" noChangeArrowheads="1"/>
          </p:cNvPicPr>
          <p:nvPr/>
        </p:nvPicPr>
        <p:blipFill>
          <a:blip r:embed="rId8" cstate="print"/>
          <a:srcRect/>
          <a:stretch>
            <a:fillRect/>
          </a:stretch>
        </p:blipFill>
        <p:spPr bwMode="auto">
          <a:xfrm>
            <a:off x="7440256" y="2000807"/>
            <a:ext cx="1320588" cy="1925739"/>
          </a:xfrm>
          <a:prstGeom prst="rect">
            <a:avLst/>
          </a:prstGeom>
          <a:noFill/>
          <a:ln w="9525">
            <a:noFill/>
            <a:miter lim="800000"/>
            <a:headEnd/>
            <a:tailEnd/>
          </a:ln>
        </p:spPr>
      </p:pic>
    </p:spTree>
    <p:extLst>
      <p:ext uri="{BB962C8B-B14F-4D97-AF65-F5344CB8AC3E}">
        <p14:creationId xmlns:p14="http://schemas.microsoft.com/office/powerpoint/2010/main" val="81480272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pPr eaLnBrk="1" hangingPunct="1">
              <a:defRPr/>
            </a:pPr>
            <a:r>
              <a:rPr lang="en-US" altLang="zh-CN" sz="2400" b="0" dirty="0">
                <a:latin typeface="Arial" panose="020B0604020202020204" pitchFamily="34" charset="0"/>
                <a:ea typeface="宋体" pitchFamily="2" charset="-122"/>
                <a:cs typeface="Arial" panose="020B0604020202020204" pitchFamily="34" charset="0"/>
              </a:rPr>
              <a:t> Discussion – what do your results mean?</a:t>
            </a:r>
          </a:p>
        </p:txBody>
      </p:sp>
      <p:sp>
        <p:nvSpPr>
          <p:cNvPr id="50180" name="Rectangle 3"/>
          <p:cNvSpPr>
            <a:spLocks noGrp="1" noChangeArrowheads="1"/>
          </p:cNvSpPr>
          <p:nvPr>
            <p:ph idx="1"/>
          </p:nvPr>
        </p:nvSpPr>
        <p:spPr>
          <a:xfrm>
            <a:off x="457200" y="1332000"/>
            <a:ext cx="7836877" cy="4724400"/>
          </a:xfrm>
        </p:spPr>
        <p:txBody>
          <a:bodyPr>
            <a:noAutofit/>
          </a:bodyPr>
          <a:lstStyle/>
          <a:p>
            <a:pPr eaLnBrk="1" hangingPunct="1">
              <a:lnSpc>
                <a:spcPct val="114000"/>
              </a:lnSpc>
            </a:pPr>
            <a:r>
              <a:rPr lang="en-GB" altLang="zh-CN" sz="1600" dirty="0">
                <a:latin typeface="Arial" panose="020B0604020202020204" pitchFamily="34" charset="0"/>
                <a:ea typeface="宋体" pitchFamily="2" charset="-122"/>
                <a:cs typeface="Arial" panose="020B0604020202020204" pitchFamily="34" charset="0"/>
              </a:rPr>
              <a:t>It is the most important section of your article. Here you get the chance to SELL your data! Many manuscripts are </a:t>
            </a:r>
            <a:r>
              <a:rPr lang="en-GB" altLang="zh-CN" sz="1600" u="sng" dirty="0">
                <a:latin typeface="Arial" panose="020B0604020202020204" pitchFamily="34" charset="0"/>
                <a:ea typeface="宋体" pitchFamily="2" charset="-122"/>
                <a:cs typeface="Arial" panose="020B0604020202020204" pitchFamily="34" charset="0"/>
              </a:rPr>
              <a:t>rejected</a:t>
            </a:r>
            <a:r>
              <a:rPr lang="en-GB" altLang="zh-CN" sz="1600" dirty="0">
                <a:latin typeface="Arial" panose="020B0604020202020204" pitchFamily="34" charset="0"/>
                <a:ea typeface="宋体" pitchFamily="2" charset="-122"/>
                <a:cs typeface="Arial" panose="020B0604020202020204" pitchFamily="34" charset="0"/>
              </a:rPr>
              <a:t> because the Discussion is weak</a:t>
            </a:r>
          </a:p>
          <a:p>
            <a:pPr eaLnBrk="1" hangingPunct="1">
              <a:lnSpc>
                <a:spcPct val="114000"/>
              </a:lnSpc>
            </a:pPr>
            <a:endParaRPr lang="en-US" altLang="zh-CN" sz="1600" b="1" dirty="0">
              <a:latin typeface="Arial" panose="020B0604020202020204" pitchFamily="34" charset="0"/>
              <a:ea typeface="宋体" pitchFamily="2" charset="-122"/>
              <a:cs typeface="Arial" panose="020B0604020202020204" pitchFamily="34" charset="0"/>
            </a:endParaRPr>
          </a:p>
          <a:p>
            <a:pPr eaLnBrk="1" hangingPunct="1">
              <a:lnSpc>
                <a:spcPct val="114000"/>
              </a:lnSpc>
            </a:pPr>
            <a:r>
              <a:rPr lang="en-US" altLang="zh-CN" sz="1600" b="1" dirty="0">
                <a:latin typeface="Arial" panose="020B0604020202020204" pitchFamily="34" charset="0"/>
                <a:ea typeface="宋体" pitchFamily="2" charset="-122"/>
                <a:cs typeface="Arial" panose="020B0604020202020204" pitchFamily="34" charset="0"/>
              </a:rPr>
              <a:t>Check for the following:</a:t>
            </a:r>
          </a:p>
          <a:p>
            <a:pPr lvl="1" eaLnBrk="1" hangingPunct="1">
              <a:lnSpc>
                <a:spcPct val="114000"/>
              </a:lnSpc>
              <a:buSzPct val="125000"/>
              <a:buBlip>
                <a:blip r:embed="rId3"/>
              </a:buBlip>
            </a:pPr>
            <a:r>
              <a:rPr lang="en-US" altLang="zh-CN" sz="1600" dirty="0">
                <a:latin typeface="Arial" panose="020B0604020202020204" pitchFamily="34" charset="0"/>
                <a:ea typeface="宋体" pitchFamily="2" charset="-122"/>
                <a:cs typeface="Arial" panose="020B0604020202020204" pitchFamily="34" charset="0"/>
              </a:rPr>
              <a:t>Do your results relate to the original question or objectives outlined in the Introduction section? </a:t>
            </a:r>
          </a:p>
          <a:p>
            <a:pPr lvl="1" eaLnBrk="1" hangingPunct="1">
              <a:lnSpc>
                <a:spcPct val="114000"/>
              </a:lnSpc>
              <a:buSzPct val="125000"/>
              <a:buBlip>
                <a:blip r:embed="rId3"/>
              </a:buBlip>
            </a:pPr>
            <a:r>
              <a:rPr lang="en-US" altLang="zh-CN" sz="1600" dirty="0">
                <a:latin typeface="Arial" panose="020B0604020202020204" pitchFamily="34" charset="0"/>
                <a:ea typeface="宋体" pitchFamily="2" charset="-122"/>
                <a:cs typeface="Arial" panose="020B0604020202020204" pitchFamily="34" charset="0"/>
              </a:rPr>
              <a:t>Do you provide interpretation for each of your results presented?</a:t>
            </a:r>
          </a:p>
          <a:p>
            <a:pPr lvl="1" eaLnBrk="1" hangingPunct="1">
              <a:lnSpc>
                <a:spcPct val="114000"/>
              </a:lnSpc>
              <a:buSzPct val="125000"/>
              <a:buBlip>
                <a:blip r:embed="rId3"/>
              </a:buBlip>
            </a:pPr>
            <a:r>
              <a:rPr lang="en-US" altLang="zh-CN" sz="1600" dirty="0">
                <a:latin typeface="Arial" panose="020B0604020202020204" pitchFamily="34" charset="0"/>
                <a:ea typeface="宋体" pitchFamily="2" charset="-122"/>
                <a:cs typeface="Arial" panose="020B0604020202020204" pitchFamily="34" charset="0"/>
              </a:rPr>
              <a:t>Are your results consistent with what other investigators have reported? Or are there any differences? Why?</a:t>
            </a:r>
          </a:p>
          <a:p>
            <a:pPr lvl="1" eaLnBrk="1" hangingPunct="1">
              <a:lnSpc>
                <a:spcPct val="114000"/>
              </a:lnSpc>
              <a:buSzPct val="125000"/>
              <a:buBlip>
                <a:blip r:embed="rId3"/>
              </a:buBlip>
            </a:pPr>
            <a:r>
              <a:rPr lang="en-US" altLang="zh-CN" sz="1600" dirty="0">
                <a:latin typeface="Arial" panose="020B0604020202020204" pitchFamily="34" charset="0"/>
                <a:ea typeface="宋体" pitchFamily="2" charset="-122"/>
                <a:cs typeface="Arial" panose="020B0604020202020204" pitchFamily="34" charset="0"/>
              </a:rPr>
              <a:t>Are there any limitations?</a:t>
            </a:r>
          </a:p>
          <a:p>
            <a:pPr lvl="1" eaLnBrk="1" hangingPunct="1">
              <a:lnSpc>
                <a:spcPct val="114000"/>
              </a:lnSpc>
              <a:buSzPct val="125000"/>
              <a:buBlip>
                <a:blip r:embed="rId3"/>
              </a:buBlip>
            </a:pPr>
            <a:r>
              <a:rPr lang="en-US" altLang="zh-CN" sz="1600" dirty="0">
                <a:latin typeface="Arial" panose="020B0604020202020204" pitchFamily="34" charset="0"/>
                <a:ea typeface="宋体" pitchFamily="2" charset="-122"/>
                <a:cs typeface="Arial" panose="020B0604020202020204" pitchFamily="34" charset="0"/>
              </a:rPr>
              <a:t>Does the discussion logically lead to your conclusion?</a:t>
            </a:r>
          </a:p>
          <a:p>
            <a:pPr lvl="1" eaLnBrk="1" hangingPunct="1">
              <a:lnSpc>
                <a:spcPct val="114000"/>
              </a:lnSpc>
              <a:buNone/>
            </a:pPr>
            <a:endParaRPr lang="en-US" altLang="zh-CN" sz="1600" dirty="0">
              <a:latin typeface="Arial" panose="020B0604020202020204" pitchFamily="34" charset="0"/>
              <a:ea typeface="宋体" pitchFamily="2" charset="-122"/>
              <a:cs typeface="Arial" panose="020B0604020202020204" pitchFamily="34" charset="0"/>
            </a:endParaRPr>
          </a:p>
          <a:p>
            <a:pPr eaLnBrk="1" hangingPunct="1">
              <a:lnSpc>
                <a:spcPct val="114000"/>
              </a:lnSpc>
            </a:pPr>
            <a:r>
              <a:rPr lang="en-US" altLang="zh-CN" sz="1600" b="1" dirty="0">
                <a:latin typeface="Arial" panose="020B0604020202020204" pitchFamily="34" charset="0"/>
                <a:ea typeface="宋体" pitchFamily="2" charset="-122"/>
                <a:cs typeface="Arial" panose="020B0604020202020204" pitchFamily="34" charset="0"/>
              </a:rPr>
              <a:t>Do not:</a:t>
            </a:r>
          </a:p>
          <a:p>
            <a:pPr lvl="1" eaLnBrk="1" hangingPunct="1">
              <a:lnSpc>
                <a:spcPct val="114000"/>
              </a:lnSpc>
              <a:buSzPct val="125000"/>
              <a:buBlip>
                <a:blip r:embed="rId4"/>
              </a:buBlip>
            </a:pPr>
            <a:r>
              <a:rPr lang="en-US" altLang="zh-CN" sz="1600" dirty="0">
                <a:latin typeface="Arial" panose="020B0604020202020204" pitchFamily="34" charset="0"/>
                <a:ea typeface="宋体" pitchFamily="2" charset="-122"/>
                <a:cs typeface="Arial" panose="020B0604020202020204" pitchFamily="34" charset="0"/>
              </a:rPr>
              <a:t>Make statements that go beyond what the results can support</a:t>
            </a:r>
          </a:p>
          <a:p>
            <a:pPr lvl="1" eaLnBrk="1" hangingPunct="1">
              <a:lnSpc>
                <a:spcPct val="114000"/>
              </a:lnSpc>
              <a:buSzPct val="125000"/>
              <a:buBlip>
                <a:blip r:embed="rId4"/>
              </a:buBlip>
            </a:pPr>
            <a:r>
              <a:rPr lang="en-US" altLang="zh-CN" sz="1600" dirty="0">
                <a:latin typeface="Arial" panose="020B0604020202020204" pitchFamily="34" charset="0"/>
                <a:ea typeface="宋体" pitchFamily="2" charset="-122"/>
                <a:cs typeface="Arial" panose="020B0604020202020204" pitchFamily="34" charset="0"/>
              </a:rPr>
              <a:t>Suddenly introduce new terms or ideas</a:t>
            </a:r>
          </a:p>
        </p:txBody>
      </p:sp>
      <p:sp>
        <p:nvSpPr>
          <p:cNvPr id="4" name="Slide Number Placeholder 3"/>
          <p:cNvSpPr>
            <a:spLocks noGrp="1"/>
          </p:cNvSpPr>
          <p:nvPr>
            <p:ph type="sldNum" sz="quarter" idx="4294967295"/>
          </p:nvPr>
        </p:nvSpPr>
        <p:spPr>
          <a:xfrm>
            <a:off x="0" y="6400800"/>
            <a:ext cx="5334000" cy="381000"/>
          </a:xfrm>
        </p:spPr>
        <p:txBody>
          <a:bodyPr/>
          <a:lstStyle/>
          <a:p>
            <a:pPr>
              <a:defRPr/>
            </a:pPr>
            <a:fld id="{DBC11AF1-3BE9-4743-9D48-1752F5805BA3}" type="slidenum">
              <a:rPr lang="zh-CN" altLang="en-GB"/>
              <a:pPr>
                <a:defRPr/>
              </a:pPr>
              <a:t>23</a:t>
            </a:fld>
            <a:endParaRPr lang="en-GB" altLang="zh-CN"/>
          </a:p>
        </p:txBody>
      </p:sp>
      <p:sp>
        <p:nvSpPr>
          <p:cNvPr id="5" name="Rectangle 4"/>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797404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pPr eaLnBrk="1" hangingPunct="1">
              <a:defRPr/>
            </a:pPr>
            <a:r>
              <a:rPr lang="en-US" altLang="zh-CN" sz="2400" dirty="0">
                <a:latin typeface="Arial" panose="020B0604020202020204" pitchFamily="34" charset="0"/>
                <a:ea typeface="宋体" pitchFamily="2" charset="-122"/>
                <a:cs typeface="Arial" panose="020B0604020202020204" pitchFamily="34" charset="0"/>
              </a:rPr>
              <a:t> </a:t>
            </a:r>
            <a:r>
              <a:rPr lang="en-US" altLang="zh-CN" sz="2400" b="0" dirty="0">
                <a:latin typeface="Arial" panose="020B0604020202020204" pitchFamily="34" charset="0"/>
                <a:ea typeface="宋体" pitchFamily="2" charset="-122"/>
                <a:cs typeface="Arial" panose="020B0604020202020204" pitchFamily="34" charset="0"/>
              </a:rPr>
              <a:t>Conclusions</a:t>
            </a:r>
          </a:p>
        </p:txBody>
      </p:sp>
      <p:sp>
        <p:nvSpPr>
          <p:cNvPr id="51204" name="Rectangle 3"/>
          <p:cNvSpPr>
            <a:spLocks noGrp="1" noChangeArrowheads="1"/>
          </p:cNvSpPr>
          <p:nvPr>
            <p:ph idx="1"/>
          </p:nvPr>
        </p:nvSpPr>
        <p:spPr>
          <a:xfrm>
            <a:off x="457200" y="1332000"/>
            <a:ext cx="8238318" cy="4898146"/>
          </a:xfrm>
        </p:spPr>
        <p:txBody>
          <a:bodyPr/>
          <a:lstStyle/>
          <a:p>
            <a:pPr marL="457200" indent="-457200" eaLnBrk="1" hangingPunct="1">
              <a:buSzPct val="125000"/>
              <a:buBlip>
                <a:blip r:embed="rId3"/>
              </a:buBlip>
            </a:pPr>
            <a:r>
              <a:rPr lang="en-US" sz="2400" b="0" dirty="0">
                <a:latin typeface="+mn-lt"/>
              </a:rPr>
              <a:t>Present global and specific conclusions</a:t>
            </a:r>
          </a:p>
          <a:p>
            <a:pPr marL="457200" indent="-457200" eaLnBrk="1" hangingPunct="1">
              <a:buSzPct val="125000"/>
              <a:buBlip>
                <a:blip r:embed="rId3"/>
              </a:buBlip>
            </a:pPr>
            <a:r>
              <a:rPr lang="en-US" sz="2400" b="0" dirty="0">
                <a:latin typeface="+mn-lt"/>
              </a:rPr>
              <a:t>Indicate uses and extensions if appropriate</a:t>
            </a:r>
          </a:p>
          <a:p>
            <a:pPr marL="457200" indent="-457200" eaLnBrk="1" hangingPunct="1">
              <a:buSzPct val="125000"/>
              <a:buBlip>
                <a:blip r:embed="rId3"/>
              </a:buBlip>
            </a:pPr>
            <a:r>
              <a:rPr lang="en-US" sz="2400" b="0" dirty="0">
                <a:latin typeface="+mn-lt"/>
              </a:rPr>
              <a:t>Suggest future experiments and indicate whether they are underway</a:t>
            </a:r>
          </a:p>
          <a:p>
            <a:pPr marL="457200" indent="-457200" eaLnBrk="1" hangingPunct="1">
              <a:buSzPct val="125000"/>
              <a:buBlip>
                <a:blip r:embed="rId4"/>
              </a:buBlip>
            </a:pPr>
            <a:r>
              <a:rPr lang="en-US" sz="2400" b="0" dirty="0">
                <a:latin typeface="+mn-lt"/>
              </a:rPr>
              <a:t>Do not </a:t>
            </a:r>
            <a:r>
              <a:rPr lang="en-US" sz="2400" b="0" dirty="0" err="1">
                <a:latin typeface="+mn-lt"/>
              </a:rPr>
              <a:t>summarise</a:t>
            </a:r>
            <a:r>
              <a:rPr lang="en-US" sz="2400" b="0" dirty="0">
                <a:latin typeface="+mn-lt"/>
              </a:rPr>
              <a:t> the paper</a:t>
            </a:r>
          </a:p>
          <a:p>
            <a:pPr marL="914400" lvl="1" indent="-457200" eaLnBrk="1" hangingPunct="1">
              <a:buSzPct val="125000"/>
              <a:buFont typeface="Wingdings" pitchFamily="2" charset="2"/>
              <a:buChar char="§"/>
            </a:pPr>
            <a:r>
              <a:rPr lang="en-US" sz="2000" dirty="0">
                <a:latin typeface="+mn-lt"/>
              </a:rPr>
              <a:t>The abstract is for that purpose</a:t>
            </a:r>
          </a:p>
          <a:p>
            <a:pPr marL="457200" indent="-457200" eaLnBrk="1" hangingPunct="1">
              <a:buSzPct val="125000"/>
              <a:buBlip>
                <a:blip r:embed="rId4"/>
              </a:buBlip>
            </a:pPr>
            <a:r>
              <a:rPr lang="en-US" sz="2400" b="0" dirty="0">
                <a:latin typeface="+mn-lt"/>
              </a:rPr>
              <a:t>Avoid judgments about impact</a:t>
            </a:r>
          </a:p>
          <a:p>
            <a:pPr marL="857250" lvl="1" indent="-457200">
              <a:buSzPct val="125000"/>
            </a:pPr>
            <a:r>
              <a:rPr lang="en-US" sz="2000" dirty="0">
                <a:latin typeface="+mn-lt"/>
              </a:rPr>
              <a:t>Others can comment, you should not.</a:t>
            </a:r>
          </a:p>
          <a:p>
            <a:pPr marL="457200" indent="-457200" eaLnBrk="1" hangingPunct="1">
              <a:buSzTx/>
            </a:pPr>
            <a:endParaRPr lang="en-US" dirty="0"/>
          </a:p>
          <a:p>
            <a:pPr marL="457200" indent="-457200" eaLnBrk="1" hangingPunct="1">
              <a:buSzTx/>
            </a:pPr>
            <a:endParaRPr lang="en-US" dirty="0"/>
          </a:p>
        </p:txBody>
      </p:sp>
      <p:sp>
        <p:nvSpPr>
          <p:cNvPr id="4" name="Slide Number Placeholder 3"/>
          <p:cNvSpPr>
            <a:spLocks noGrp="1"/>
          </p:cNvSpPr>
          <p:nvPr>
            <p:ph type="sldNum" sz="quarter" idx="4294967295"/>
          </p:nvPr>
        </p:nvSpPr>
        <p:spPr>
          <a:xfrm>
            <a:off x="0" y="6400800"/>
            <a:ext cx="5334000" cy="381000"/>
          </a:xfrm>
        </p:spPr>
        <p:txBody>
          <a:bodyPr/>
          <a:lstStyle/>
          <a:p>
            <a:pPr>
              <a:defRPr/>
            </a:pPr>
            <a:fld id="{F1CF49D1-2C92-458B-B799-CEDBB0D1E646}" type="slidenum">
              <a:rPr lang="zh-CN" altLang="en-GB"/>
              <a:pPr>
                <a:defRPr/>
              </a:pPr>
              <a:t>24</a:t>
            </a:fld>
            <a:endParaRPr lang="en-GB" altLang="zh-CN"/>
          </a:p>
        </p:txBody>
      </p:sp>
      <p:sp>
        <p:nvSpPr>
          <p:cNvPr id="5" name="Rectangle 4"/>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313055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790" name="Rectangle 6"/>
          <p:cNvSpPr>
            <a:spLocks noGrp="1" noChangeArrowheads="1"/>
          </p:cNvSpPr>
          <p:nvPr>
            <p:ph type="title"/>
          </p:nvPr>
        </p:nvSpPr>
        <p:spPr>
          <a:noFill/>
        </p:spPr>
        <p:txBody>
          <a:bodyPr/>
          <a:lstStyle/>
          <a:p>
            <a:pPr eaLnBrk="1" hangingPunct="1">
              <a:defRPr/>
            </a:pPr>
            <a:r>
              <a:rPr lang="en-US" altLang="zh-CN" sz="2400" b="0" dirty="0">
                <a:latin typeface="+mn-lt"/>
                <a:ea typeface="宋体" pitchFamily="2" charset="-122"/>
              </a:rPr>
              <a:t>References: get them right!</a:t>
            </a:r>
            <a:endParaRPr lang="zh-CN" altLang="en-US" sz="2400" b="0" dirty="0">
              <a:latin typeface="+mn-lt"/>
              <a:ea typeface="宋体" pitchFamily="2" charset="-122"/>
            </a:endParaRPr>
          </a:p>
        </p:txBody>
      </p:sp>
      <p:sp>
        <p:nvSpPr>
          <p:cNvPr id="53251" name="Rectangle 2"/>
          <p:cNvSpPr>
            <a:spLocks noGrp="1" noChangeArrowheads="1"/>
          </p:cNvSpPr>
          <p:nvPr>
            <p:ph idx="1"/>
          </p:nvPr>
        </p:nvSpPr>
        <p:spPr>
          <a:xfrm>
            <a:off x="457200" y="1332000"/>
            <a:ext cx="8508670" cy="5105400"/>
          </a:xfrm>
        </p:spPr>
        <p:txBody>
          <a:bodyPr>
            <a:normAutofit/>
          </a:bodyPr>
          <a:lstStyle/>
          <a:p>
            <a:pPr eaLnBrk="1" hangingPunct="1">
              <a:lnSpc>
                <a:spcPct val="114000"/>
              </a:lnSpc>
              <a:buSzPct val="125000"/>
              <a:buBlip>
                <a:blip r:embed="rId3"/>
              </a:buBlip>
            </a:pPr>
            <a:r>
              <a:rPr lang="en-US" altLang="zh-CN" dirty="0">
                <a:latin typeface="+mn-lt"/>
                <a:ea typeface="宋体" pitchFamily="2" charset="-122"/>
              </a:rPr>
              <a:t>Please </a:t>
            </a:r>
            <a:r>
              <a:rPr lang="en-US" altLang="zh-CN" b="1" dirty="0">
                <a:solidFill>
                  <a:schemeClr val="tx2"/>
                </a:solidFill>
                <a:latin typeface="+mn-lt"/>
                <a:ea typeface="宋体" pitchFamily="2" charset="-122"/>
              </a:rPr>
              <a:t>adhere to the Guide for Authors </a:t>
            </a:r>
            <a:r>
              <a:rPr lang="en-US" altLang="zh-CN" dirty="0">
                <a:solidFill>
                  <a:schemeClr val="tx1"/>
                </a:solidFill>
                <a:latin typeface="+mn-lt"/>
                <a:ea typeface="宋体" pitchFamily="2" charset="-122"/>
              </a:rPr>
              <a:t>of the journal</a:t>
            </a:r>
            <a:r>
              <a:rPr lang="en-US" altLang="zh-CN" dirty="0">
                <a:latin typeface="+mn-lt"/>
                <a:ea typeface="宋体" pitchFamily="2" charset="-122"/>
              </a:rPr>
              <a:t> </a:t>
            </a:r>
          </a:p>
          <a:p>
            <a:pPr eaLnBrk="1" hangingPunct="1">
              <a:lnSpc>
                <a:spcPct val="114000"/>
              </a:lnSpc>
              <a:buSzPct val="125000"/>
              <a:buBlip>
                <a:blip r:embed="rId3"/>
              </a:buBlip>
            </a:pPr>
            <a:r>
              <a:rPr lang="en-US" altLang="zh-CN" dirty="0">
                <a:latin typeface="+mn-lt"/>
                <a:ea typeface="宋体" pitchFamily="2" charset="-122"/>
              </a:rPr>
              <a:t>It is </a:t>
            </a:r>
            <a:r>
              <a:rPr lang="en-US" altLang="zh-CN" u="sng" dirty="0">
                <a:latin typeface="+mn-lt"/>
                <a:ea typeface="宋体" pitchFamily="2" charset="-122"/>
              </a:rPr>
              <a:t>your</a:t>
            </a:r>
            <a:r>
              <a:rPr lang="en-US" altLang="zh-CN" dirty="0">
                <a:latin typeface="+mn-lt"/>
                <a:ea typeface="宋体" pitchFamily="2" charset="-122"/>
              </a:rPr>
              <a:t> responsibility, not of the Editor’s, to format references correctly!</a:t>
            </a:r>
          </a:p>
          <a:p>
            <a:pPr eaLnBrk="1" hangingPunct="1">
              <a:lnSpc>
                <a:spcPct val="114000"/>
              </a:lnSpc>
              <a:buSzPct val="125000"/>
              <a:buBlip>
                <a:blip r:embed="rId3"/>
              </a:buBlip>
            </a:pPr>
            <a:r>
              <a:rPr lang="en-US" altLang="zh-CN" dirty="0">
                <a:latin typeface="+mn-lt"/>
                <a:ea typeface="宋体" pitchFamily="2" charset="-122"/>
              </a:rPr>
              <a:t>Get help, save time - use Reference management software</a:t>
            </a:r>
          </a:p>
          <a:p>
            <a:pPr eaLnBrk="1" hangingPunct="1">
              <a:lnSpc>
                <a:spcPct val="114000"/>
              </a:lnSpc>
              <a:buSzPct val="125000"/>
              <a:buBlip>
                <a:blip r:embed="rId3"/>
              </a:buBlip>
            </a:pPr>
            <a:r>
              <a:rPr lang="en-US" altLang="zh-CN" dirty="0">
                <a:latin typeface="+mn-lt"/>
                <a:ea typeface="宋体" pitchFamily="2" charset="-122"/>
              </a:rPr>
              <a:t>Check</a:t>
            </a:r>
          </a:p>
          <a:p>
            <a:pPr lvl="1">
              <a:lnSpc>
                <a:spcPct val="114000"/>
              </a:lnSpc>
              <a:buFont typeface="Wingdings" panose="05000000000000000000" pitchFamily="2" charset="2"/>
              <a:buChar char="§"/>
            </a:pPr>
            <a:r>
              <a:rPr lang="en-GB" altLang="zh-CN" sz="2000" dirty="0">
                <a:latin typeface="+mn-lt"/>
                <a:ea typeface="宋体" pitchFamily="2" charset="-122"/>
              </a:rPr>
              <a:t>Referencing style of the journal</a:t>
            </a:r>
            <a:endParaRPr lang="en-US" altLang="zh-CN" sz="2000" dirty="0">
              <a:latin typeface="+mn-lt"/>
              <a:ea typeface="宋体" pitchFamily="2" charset="-122"/>
            </a:endParaRPr>
          </a:p>
          <a:p>
            <a:pPr lvl="1">
              <a:lnSpc>
                <a:spcPct val="114000"/>
              </a:lnSpc>
              <a:buFont typeface="Wingdings" panose="05000000000000000000" pitchFamily="2" charset="2"/>
              <a:buChar char="§"/>
            </a:pPr>
            <a:r>
              <a:rPr lang="en-US" altLang="zh-CN" sz="2000" dirty="0">
                <a:latin typeface="+mn-lt"/>
                <a:ea typeface="宋体" pitchFamily="2" charset="-122"/>
              </a:rPr>
              <a:t>The spelling of author names, the year of publication</a:t>
            </a:r>
          </a:p>
          <a:p>
            <a:pPr lvl="1">
              <a:lnSpc>
                <a:spcPct val="114000"/>
              </a:lnSpc>
              <a:buFont typeface="Wingdings" panose="05000000000000000000" pitchFamily="2" charset="2"/>
              <a:buChar char="§"/>
            </a:pPr>
            <a:r>
              <a:rPr lang="en-US" altLang="zh-CN" sz="2000" dirty="0">
                <a:latin typeface="+mn-lt"/>
                <a:ea typeface="宋体" pitchFamily="2" charset="-122"/>
              </a:rPr>
              <a:t>Punctuation use</a:t>
            </a:r>
          </a:p>
          <a:p>
            <a:pPr eaLnBrk="1" hangingPunct="1">
              <a:lnSpc>
                <a:spcPct val="114000"/>
              </a:lnSpc>
              <a:spcBef>
                <a:spcPts val="0"/>
              </a:spcBef>
              <a:buBlip>
                <a:blip r:embed="rId4"/>
              </a:buBlip>
            </a:pPr>
            <a:r>
              <a:rPr lang="en-US" altLang="zh-CN" dirty="0">
                <a:latin typeface="+mn-lt"/>
                <a:ea typeface="宋体" pitchFamily="2" charset="-122"/>
              </a:rPr>
              <a:t>Avoid citing the following if possible:</a:t>
            </a:r>
            <a:r>
              <a:rPr lang="en-US" altLang="zh-CN" b="1" dirty="0">
                <a:latin typeface="+mn-lt"/>
                <a:ea typeface="宋体" pitchFamily="2" charset="-122"/>
              </a:rPr>
              <a:t> </a:t>
            </a:r>
          </a:p>
          <a:p>
            <a:pPr lvl="1">
              <a:lnSpc>
                <a:spcPct val="114000"/>
              </a:lnSpc>
              <a:spcBef>
                <a:spcPts val="0"/>
              </a:spcBef>
              <a:buFont typeface="Wingdings" panose="05000000000000000000" pitchFamily="2" charset="2"/>
              <a:buChar char="§"/>
            </a:pPr>
            <a:r>
              <a:rPr lang="en-US" altLang="zh-CN" sz="2000" dirty="0">
                <a:latin typeface="+mn-lt"/>
                <a:ea typeface="宋体" pitchFamily="2" charset="-122"/>
              </a:rPr>
              <a:t>Personal communications, unpublished observations, manuscripts not yet accepted for publication</a:t>
            </a:r>
          </a:p>
          <a:p>
            <a:pPr lvl="1">
              <a:lnSpc>
                <a:spcPct val="114000"/>
              </a:lnSpc>
              <a:spcBef>
                <a:spcPts val="0"/>
              </a:spcBef>
              <a:buFont typeface="Wingdings" panose="05000000000000000000" pitchFamily="2" charset="2"/>
              <a:buChar char="§"/>
            </a:pPr>
            <a:r>
              <a:rPr lang="en-US" altLang="zh-CN" sz="2000" dirty="0">
                <a:latin typeface="+mn-lt"/>
                <a:ea typeface="宋体" pitchFamily="2" charset="-122"/>
              </a:rPr>
              <a:t>Articles published only in the local language, which are difficult for international readers to find </a:t>
            </a:r>
          </a:p>
          <a:p>
            <a:pPr marL="86868" indent="0" eaLnBrk="1" hangingPunct="1">
              <a:lnSpc>
                <a:spcPct val="114000"/>
              </a:lnSpc>
              <a:buNone/>
            </a:pPr>
            <a:endParaRPr lang="en-US" altLang="zh-CN" sz="2000" dirty="0">
              <a:ea typeface="宋体" pitchFamily="2" charset="-122"/>
            </a:endParaRPr>
          </a:p>
          <a:p>
            <a:pPr marL="86868" indent="0" eaLnBrk="1" hangingPunct="1">
              <a:lnSpc>
                <a:spcPct val="114000"/>
              </a:lnSpc>
              <a:buNone/>
            </a:pPr>
            <a:endParaRPr lang="en-US" altLang="zh-CN" sz="1400" dirty="0">
              <a:ea typeface="宋体" pitchFamily="2" charset="-122"/>
            </a:endParaRPr>
          </a:p>
        </p:txBody>
      </p:sp>
      <p:sp>
        <p:nvSpPr>
          <p:cNvPr id="7" name="Slide Number Placeholder 3"/>
          <p:cNvSpPr>
            <a:spLocks noGrp="1"/>
          </p:cNvSpPr>
          <p:nvPr>
            <p:ph type="sldNum" sz="quarter" idx="4294967295"/>
          </p:nvPr>
        </p:nvSpPr>
        <p:spPr>
          <a:xfrm>
            <a:off x="0" y="6400800"/>
            <a:ext cx="5334000" cy="381000"/>
          </a:xfrm>
        </p:spPr>
        <p:txBody>
          <a:bodyPr/>
          <a:lstStyle/>
          <a:p>
            <a:pPr>
              <a:defRPr/>
            </a:pPr>
            <a:fld id="{45A7F877-9405-4D60-A912-9A7CB039E66D}" type="slidenum">
              <a:rPr lang="zh-CN" altLang="en-GB"/>
              <a:pPr>
                <a:defRPr/>
              </a:pPr>
              <a:t>25</a:t>
            </a:fld>
            <a:endParaRPr lang="en-GB" altLang="zh-CN"/>
          </a:p>
        </p:txBody>
      </p:sp>
      <p:sp>
        <p:nvSpPr>
          <p:cNvPr id="5" name="Rectangle 4"/>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2789416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ubtitle 28"/>
          <p:cNvSpPr>
            <a:spLocks noGrp="1"/>
          </p:cNvSpPr>
          <p:nvPr>
            <p:ph type="subTitle" idx="1"/>
          </p:nvPr>
        </p:nvSpPr>
        <p:spPr>
          <a:xfrm>
            <a:off x="3363687" y="2960400"/>
            <a:ext cx="5376746" cy="971627"/>
          </a:xfrm>
        </p:spPr>
        <p:txBody>
          <a:bodyPr/>
          <a:lstStyle/>
          <a:p>
            <a:pPr>
              <a:lnSpc>
                <a:spcPct val="100000"/>
              </a:lnSpc>
              <a:spcAft>
                <a:spcPts val="600"/>
              </a:spcAft>
            </a:pPr>
            <a:r>
              <a:rPr lang="en-US" sz="3200" b="1" dirty="0" smtClean="0"/>
              <a:t>Author rights</a:t>
            </a:r>
            <a:r>
              <a:rPr lang="en-US" dirty="0" smtClean="0"/>
              <a:t/>
            </a:r>
            <a:br>
              <a:rPr lang="en-US" dirty="0" smtClean="0"/>
            </a:br>
            <a:r>
              <a:rPr lang="en-US" sz="2400" dirty="0" smtClean="0"/>
              <a:t>Content ownership</a:t>
            </a:r>
            <a:endParaRPr lang="en-US" sz="2400" dirty="0"/>
          </a:p>
        </p:txBody>
      </p:sp>
      <p:sp>
        <p:nvSpPr>
          <p:cNvPr id="32" name="Text Placeholder 31"/>
          <p:cNvSpPr>
            <a:spLocks noGrp="1"/>
          </p:cNvSpPr>
          <p:nvPr>
            <p:ph type="body" sz="quarter" idx="12"/>
          </p:nvPr>
        </p:nvSpPr>
        <p:spPr/>
        <p:txBody>
          <a:bodyPr/>
          <a:lstStyle/>
          <a:p>
            <a:r>
              <a:rPr lang="en-US" dirty="0" smtClean="0"/>
              <a:t> </a:t>
            </a:r>
            <a:endParaRPr lang="en-US" dirty="0"/>
          </a:p>
        </p:txBody>
      </p:sp>
      <p:sp>
        <p:nvSpPr>
          <p:cNvPr id="33" name="Text Placeholder 32"/>
          <p:cNvSpPr>
            <a:spLocks noGrp="1"/>
          </p:cNvSpPr>
          <p:nvPr>
            <p:ph type="body" sz="quarter" idx="13"/>
          </p:nvPr>
        </p:nvSpPr>
        <p:spPr/>
        <p:txBody>
          <a:bodyPr/>
          <a:lstStyle/>
          <a:p>
            <a:r>
              <a:rPr lang="en-GB" dirty="0" smtClean="0"/>
              <a:t>  </a:t>
            </a:r>
            <a:endParaRPr lang="en-US" dirty="0"/>
          </a:p>
        </p:txBody>
      </p:sp>
    </p:spTree>
    <p:extLst>
      <p:ext uri="{BB962C8B-B14F-4D97-AF65-F5344CB8AC3E}">
        <p14:creationId xmlns:p14="http://schemas.microsoft.com/office/powerpoint/2010/main" val="4283394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2939142" y="6165090"/>
            <a:ext cx="5756374" cy="357432"/>
          </a:xfrm>
        </p:spPr>
        <p:txBody>
          <a:bodyPr/>
          <a:lstStyle/>
          <a:p>
            <a:r>
              <a:rPr lang="en-US" dirty="0" smtClean="0"/>
              <a:t> </a:t>
            </a:r>
            <a:endParaRPr lang="en-US" dirty="0"/>
          </a:p>
        </p:txBody>
      </p:sp>
      <p:pic>
        <p:nvPicPr>
          <p:cNvPr id="14" name="Picture 2" descr="X:\elsevier\rachel\campus\website\presentations\partnerOrg.p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309304" y="2730265"/>
            <a:ext cx="1005592" cy="1005592"/>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5"/>
          <p:cNvSpPr txBox="1">
            <a:spLocks/>
          </p:cNvSpPr>
          <p:nvPr/>
        </p:nvSpPr>
        <p:spPr>
          <a:xfrm>
            <a:off x="1255887" y="1559620"/>
            <a:ext cx="3156093" cy="86226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000" kern="1200">
                <a:solidFill>
                  <a:srgbClr val="53565A"/>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a:lstStyle>
          <a:p>
            <a:pPr>
              <a:buClr>
                <a:schemeClr val="tx2"/>
              </a:buClr>
              <a:buSzPct val="130000"/>
            </a:pPr>
            <a:r>
              <a:rPr lang="en-GB" sz="1600" b="1" smtClean="0"/>
              <a:t>Teaching: </a:t>
            </a:r>
            <a:r>
              <a:rPr lang="en-GB" sz="1600" smtClean="0"/>
              <a:t>allowed to make copies of the article for use in classroom teaching</a:t>
            </a:r>
            <a:endParaRPr lang="en-GB" sz="1600" dirty="0"/>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304" y="1571593"/>
            <a:ext cx="946583" cy="946583"/>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8152" y="1612566"/>
            <a:ext cx="943709" cy="943709"/>
          </a:xfrm>
          <a:prstGeom prst="rect">
            <a:avLst/>
          </a:prstGeom>
        </p:spPr>
      </p:pic>
      <p:sp>
        <p:nvSpPr>
          <p:cNvPr id="18" name="Content Placeholder 5"/>
          <p:cNvSpPr txBox="1">
            <a:spLocks/>
          </p:cNvSpPr>
          <p:nvPr/>
        </p:nvSpPr>
        <p:spPr>
          <a:xfrm>
            <a:off x="5501861" y="1559620"/>
            <a:ext cx="3156093" cy="1275020"/>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Font typeface="Arial"/>
              <a:buNone/>
              <a:defRPr sz="2000" kern="1200">
                <a:solidFill>
                  <a:srgbClr val="53565A"/>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a:lstStyle>
          <a:p>
            <a:pPr>
              <a:buClr>
                <a:schemeClr val="tx2"/>
              </a:buClr>
              <a:buSzPct val="130000"/>
            </a:pPr>
            <a:r>
              <a:rPr lang="en-GB" sz="1600" b="1" dirty="0" smtClean="0"/>
              <a:t>Educational </a:t>
            </a:r>
            <a:r>
              <a:rPr lang="en-GB" sz="1600" b="1" dirty="0"/>
              <a:t>materials:</a:t>
            </a:r>
            <a:r>
              <a:rPr lang="en-GB" sz="1600" dirty="0"/>
              <a:t> article can be included in the author’s institution or company e-course packs or company training </a:t>
            </a:r>
          </a:p>
        </p:txBody>
      </p:sp>
      <p:sp>
        <p:nvSpPr>
          <p:cNvPr id="19" name="Content Placeholder 5"/>
          <p:cNvSpPr txBox="1">
            <a:spLocks/>
          </p:cNvSpPr>
          <p:nvPr/>
        </p:nvSpPr>
        <p:spPr>
          <a:xfrm>
            <a:off x="1293449" y="2857621"/>
            <a:ext cx="3156093" cy="86226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000" kern="1200">
                <a:solidFill>
                  <a:srgbClr val="53565A"/>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a:lstStyle>
          <a:p>
            <a:pPr>
              <a:buClr>
                <a:schemeClr val="tx2"/>
              </a:buClr>
              <a:buSzPct val="130000"/>
            </a:pPr>
            <a:r>
              <a:rPr lang="en-GB" sz="1600" b="1" dirty="0"/>
              <a:t>Scholarly sharing: </a:t>
            </a:r>
            <a:r>
              <a:rPr lang="en-GB" sz="1600" dirty="0"/>
              <a:t>copies of the article can be shared with research colleagues </a:t>
            </a:r>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9620" y="2796267"/>
            <a:ext cx="959803" cy="959803"/>
          </a:xfrm>
          <a:prstGeom prst="rect">
            <a:avLst/>
          </a:prstGeom>
        </p:spPr>
      </p:pic>
      <p:sp>
        <p:nvSpPr>
          <p:cNvPr id="21" name="Content Placeholder 5"/>
          <p:cNvSpPr txBox="1">
            <a:spLocks/>
          </p:cNvSpPr>
          <p:nvPr/>
        </p:nvSpPr>
        <p:spPr>
          <a:xfrm>
            <a:off x="5539423" y="2857621"/>
            <a:ext cx="3156093" cy="878236"/>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000" kern="1200">
                <a:solidFill>
                  <a:srgbClr val="53565A"/>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a:lstStyle>
          <a:p>
            <a:pPr>
              <a:buClr>
                <a:schemeClr val="tx2"/>
              </a:buClr>
              <a:buSzPct val="130000"/>
            </a:pPr>
            <a:r>
              <a:rPr lang="en-GB" sz="1600" b="1" dirty="0"/>
              <a:t>Meetings/conferences: </a:t>
            </a:r>
            <a:r>
              <a:rPr lang="en-GB" sz="1600" dirty="0"/>
              <a:t>article can be presented and copies can be made for attendees</a:t>
            </a:r>
          </a:p>
        </p:txBody>
      </p:sp>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9303" y="4014482"/>
            <a:ext cx="1010367" cy="1010367"/>
          </a:xfrm>
          <a:prstGeom prst="rect">
            <a:avLst/>
          </a:prstGeom>
        </p:spPr>
      </p:pic>
      <p:sp>
        <p:nvSpPr>
          <p:cNvPr id="23" name="Content Placeholder 5"/>
          <p:cNvSpPr txBox="1">
            <a:spLocks/>
          </p:cNvSpPr>
          <p:nvPr/>
        </p:nvSpPr>
        <p:spPr>
          <a:xfrm>
            <a:off x="1301606" y="4058267"/>
            <a:ext cx="3156093" cy="1024273"/>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Font typeface="Arial"/>
              <a:buNone/>
              <a:defRPr sz="2000" kern="1200">
                <a:solidFill>
                  <a:srgbClr val="53565A"/>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a:lstStyle>
          <a:p>
            <a:pPr>
              <a:buClr>
                <a:schemeClr val="tx2"/>
              </a:buClr>
              <a:buSzPct val="130000"/>
            </a:pPr>
            <a:r>
              <a:rPr lang="en-GB" sz="1600" b="1" dirty="0"/>
              <a:t>Further works: </a:t>
            </a:r>
            <a:r>
              <a:rPr lang="en-GB" sz="1600" dirty="0"/>
              <a:t>article can be used in compilations, expanded to book-form, or used in thesis or dissertation</a:t>
            </a:r>
          </a:p>
        </p:txBody>
      </p:sp>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82713" y="3984003"/>
            <a:ext cx="1010367" cy="1010367"/>
          </a:xfrm>
          <a:prstGeom prst="rect">
            <a:avLst/>
          </a:prstGeom>
        </p:spPr>
      </p:pic>
      <p:sp>
        <p:nvSpPr>
          <p:cNvPr id="25" name="Content Placeholder 5"/>
          <p:cNvSpPr txBox="1">
            <a:spLocks/>
          </p:cNvSpPr>
          <p:nvPr/>
        </p:nvSpPr>
        <p:spPr>
          <a:xfrm>
            <a:off x="5547580" y="4058267"/>
            <a:ext cx="3156093" cy="878236"/>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000" kern="1200">
                <a:solidFill>
                  <a:srgbClr val="53565A"/>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a:lstStyle>
          <a:p>
            <a:pPr>
              <a:buClr>
                <a:schemeClr val="tx2"/>
              </a:buClr>
              <a:buSzPct val="130000"/>
            </a:pPr>
            <a:r>
              <a:rPr lang="en-GB" sz="1600" b="1" dirty="0"/>
              <a:t>Patent and trademark rights</a:t>
            </a:r>
            <a:r>
              <a:rPr lang="en-GB" sz="1600" dirty="0"/>
              <a:t>: for any invention disclosed or product identified</a:t>
            </a:r>
          </a:p>
        </p:txBody>
      </p:sp>
      <p:sp>
        <p:nvSpPr>
          <p:cNvPr id="26" name="Title 4"/>
          <p:cNvSpPr txBox="1">
            <a:spLocks/>
          </p:cNvSpPr>
          <p:nvPr/>
        </p:nvSpPr>
        <p:spPr>
          <a:xfrm>
            <a:off x="337466" y="705204"/>
            <a:ext cx="5103214" cy="4186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chemeClr val="accent1"/>
                </a:solidFill>
                <a:latin typeface="Arial Bold"/>
                <a:ea typeface="+mj-ea"/>
                <a:cs typeface="Arial Bold"/>
              </a:defRPr>
            </a:lvl1pPr>
          </a:lstStyle>
          <a:p>
            <a:r>
              <a:rPr lang="en-GB" dirty="0"/>
              <a:t>Elsevier author rights</a:t>
            </a:r>
          </a:p>
        </p:txBody>
      </p:sp>
    </p:spTree>
    <p:extLst>
      <p:ext uri="{BB962C8B-B14F-4D97-AF65-F5344CB8AC3E}">
        <p14:creationId xmlns:p14="http://schemas.microsoft.com/office/powerpoint/2010/main" val="1780709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939142" y="5794654"/>
            <a:ext cx="5756375" cy="370435"/>
          </a:xfrm>
        </p:spPr>
        <p:txBody>
          <a:bodyPr/>
          <a:lstStyle/>
          <a:p>
            <a:r>
              <a:rPr lang="en-US" dirty="0" smtClean="0"/>
              <a:t> </a:t>
            </a:r>
            <a:endParaRPr lang="en-US" dirty="0"/>
          </a:p>
        </p:txBody>
      </p:sp>
      <p:sp>
        <p:nvSpPr>
          <p:cNvPr id="9" name="Text Placeholder 8"/>
          <p:cNvSpPr>
            <a:spLocks noGrp="1"/>
          </p:cNvSpPr>
          <p:nvPr>
            <p:ph type="body" sz="quarter" idx="12"/>
          </p:nvPr>
        </p:nvSpPr>
        <p:spPr>
          <a:xfrm>
            <a:off x="2939142" y="6165090"/>
            <a:ext cx="5756374" cy="357432"/>
          </a:xfrm>
        </p:spPr>
        <p:txBody>
          <a:bodyPr/>
          <a:lstStyle/>
          <a:p>
            <a:r>
              <a:rPr lang="en-US" dirty="0" smtClean="0"/>
              <a:t> </a:t>
            </a:r>
            <a:endParaRPr lang="en-US" dirty="0"/>
          </a:p>
        </p:txBody>
      </p:sp>
      <p:sp>
        <p:nvSpPr>
          <p:cNvPr id="40" name="Title 4"/>
          <p:cNvSpPr txBox="1">
            <a:spLocks/>
          </p:cNvSpPr>
          <p:nvPr/>
        </p:nvSpPr>
        <p:spPr>
          <a:xfrm>
            <a:off x="337466" y="705204"/>
            <a:ext cx="5983638" cy="4186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chemeClr val="accent1"/>
                </a:solidFill>
                <a:latin typeface="Arial Bold"/>
                <a:ea typeface="+mj-ea"/>
                <a:cs typeface="Arial Bold"/>
              </a:defRPr>
            </a:lvl1pPr>
          </a:lstStyle>
          <a:p>
            <a:r>
              <a:rPr lang="en-GB" dirty="0"/>
              <a:t>Other allowances and restrictions (I)</a:t>
            </a:r>
          </a:p>
        </p:txBody>
      </p:sp>
      <p:sp>
        <p:nvSpPr>
          <p:cNvPr id="13" name="Content Placeholder 5"/>
          <p:cNvSpPr>
            <a:spLocks noGrp="1"/>
          </p:cNvSpPr>
          <p:nvPr>
            <p:ph idx="1"/>
          </p:nvPr>
        </p:nvSpPr>
        <p:spPr>
          <a:xfrm>
            <a:off x="337467" y="1115786"/>
            <a:ext cx="4874614" cy="3273333"/>
          </a:xfrm>
        </p:spPr>
        <p:txBody>
          <a:bodyPr>
            <a:normAutofit/>
          </a:bodyPr>
          <a:lstStyle/>
          <a:p>
            <a:pPr>
              <a:buClr>
                <a:schemeClr val="tx2"/>
              </a:buClr>
              <a:buSzPct val="130000"/>
            </a:pPr>
            <a:r>
              <a:rPr lang="en-GB" b="1" dirty="0"/>
              <a:t>Elsevier’s posting allowances:</a:t>
            </a:r>
            <a:endParaRPr lang="en-GB" dirty="0" smtClean="0"/>
          </a:p>
          <a:p>
            <a:pPr marL="342900" indent="-342900">
              <a:buClr>
                <a:schemeClr val="tx2"/>
              </a:buClr>
              <a:buSzPct val="130000"/>
              <a:buFont typeface="Wingdings" panose="05000000000000000000" pitchFamily="2" charset="2"/>
              <a:buChar char="§"/>
            </a:pPr>
            <a:r>
              <a:rPr lang="en-GB" dirty="0"/>
              <a:t>Pre-print version of article to internet websites</a:t>
            </a:r>
          </a:p>
          <a:p>
            <a:pPr marL="342900" indent="-342900">
              <a:buClr>
                <a:schemeClr val="tx2"/>
              </a:buClr>
              <a:buSzPct val="130000"/>
              <a:buFont typeface="Wingdings" panose="05000000000000000000" pitchFamily="2" charset="2"/>
              <a:buChar char="§"/>
            </a:pPr>
            <a:r>
              <a:rPr lang="en-GB" dirty="0"/>
              <a:t>Revised personal version of text of final article to author’s personal or institutional website or server</a:t>
            </a:r>
          </a:p>
          <a:p>
            <a:pPr marL="342900" indent="-342900">
              <a:buClr>
                <a:schemeClr val="tx2"/>
              </a:buClr>
              <a:buSzPct val="130000"/>
              <a:buFont typeface="Wingdings" panose="05000000000000000000" pitchFamily="2" charset="2"/>
              <a:buChar char="§"/>
            </a:pPr>
            <a:r>
              <a:rPr lang="en-GB" dirty="0"/>
              <a:t>According to funding body agreements (e.g. </a:t>
            </a:r>
            <a:r>
              <a:rPr lang="en-GB" dirty="0" err="1"/>
              <a:t>Wellcome</a:t>
            </a:r>
            <a:r>
              <a:rPr lang="en-GB" dirty="0"/>
              <a:t> Trust, HHMI, NIH)</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3056" y="293914"/>
            <a:ext cx="6176096" cy="6176096"/>
          </a:xfrm>
          <a:prstGeom prst="rect">
            <a:avLst/>
          </a:prstGeom>
        </p:spPr>
      </p:pic>
    </p:spTree>
    <p:extLst>
      <p:ext uri="{BB962C8B-B14F-4D97-AF65-F5344CB8AC3E}">
        <p14:creationId xmlns:p14="http://schemas.microsoft.com/office/powerpoint/2010/main" val="3870335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939142" y="5794654"/>
            <a:ext cx="5756375" cy="370435"/>
          </a:xfrm>
        </p:spPr>
        <p:txBody>
          <a:bodyPr/>
          <a:lstStyle/>
          <a:p>
            <a:r>
              <a:rPr lang="en-US" dirty="0" smtClean="0"/>
              <a:t> </a:t>
            </a:r>
            <a:endParaRPr lang="en-US" dirty="0"/>
          </a:p>
        </p:txBody>
      </p:sp>
      <p:sp>
        <p:nvSpPr>
          <p:cNvPr id="9" name="Text Placeholder 8"/>
          <p:cNvSpPr>
            <a:spLocks noGrp="1"/>
          </p:cNvSpPr>
          <p:nvPr>
            <p:ph type="body" sz="quarter" idx="12"/>
          </p:nvPr>
        </p:nvSpPr>
        <p:spPr>
          <a:xfrm>
            <a:off x="2939142" y="6165090"/>
            <a:ext cx="5756374" cy="357432"/>
          </a:xfrm>
        </p:spPr>
        <p:txBody>
          <a:bodyPr/>
          <a:lstStyle/>
          <a:p>
            <a:r>
              <a:rPr lang="en-US" dirty="0" smtClean="0"/>
              <a:t> </a:t>
            </a:r>
            <a:endParaRPr lang="en-US" dirty="0"/>
          </a:p>
        </p:txBody>
      </p:sp>
      <p:sp>
        <p:nvSpPr>
          <p:cNvPr id="40" name="Title 4"/>
          <p:cNvSpPr txBox="1">
            <a:spLocks/>
          </p:cNvSpPr>
          <p:nvPr/>
        </p:nvSpPr>
        <p:spPr>
          <a:xfrm>
            <a:off x="337466" y="705204"/>
            <a:ext cx="5983638" cy="4186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chemeClr val="accent1"/>
                </a:solidFill>
                <a:latin typeface="Arial Bold"/>
                <a:ea typeface="+mj-ea"/>
                <a:cs typeface="Arial Bold"/>
              </a:defRPr>
            </a:lvl1pPr>
          </a:lstStyle>
          <a:p>
            <a:r>
              <a:rPr lang="en-GB" dirty="0"/>
              <a:t>Other allowances and restrictions </a:t>
            </a:r>
            <a:r>
              <a:rPr lang="en-GB" dirty="0" smtClean="0"/>
              <a:t>(II</a:t>
            </a:r>
            <a:r>
              <a:rPr lang="en-GB" dirty="0"/>
              <a:t>)</a:t>
            </a:r>
          </a:p>
        </p:txBody>
      </p:sp>
      <p:sp>
        <p:nvSpPr>
          <p:cNvPr id="13" name="Content Placeholder 5"/>
          <p:cNvSpPr>
            <a:spLocks noGrp="1"/>
          </p:cNvSpPr>
          <p:nvPr>
            <p:ph idx="1"/>
          </p:nvPr>
        </p:nvSpPr>
        <p:spPr>
          <a:xfrm>
            <a:off x="337466" y="1115786"/>
            <a:ext cx="6070954" cy="3273333"/>
          </a:xfrm>
        </p:spPr>
        <p:txBody>
          <a:bodyPr>
            <a:normAutofit/>
          </a:bodyPr>
          <a:lstStyle/>
          <a:p>
            <a:pPr>
              <a:buClr>
                <a:schemeClr val="tx2"/>
              </a:buClr>
              <a:buSzPct val="130000"/>
            </a:pPr>
            <a:r>
              <a:rPr lang="en-GB" b="1" dirty="0"/>
              <a:t>Elsevier’s commercial purpose prohibitions</a:t>
            </a:r>
          </a:p>
          <a:p>
            <a:pPr marL="342900" indent="-342900">
              <a:buClr>
                <a:schemeClr val="tx2"/>
              </a:buClr>
              <a:buSzPct val="130000"/>
              <a:buFont typeface="Wingdings" panose="05000000000000000000" pitchFamily="2" charset="2"/>
              <a:buChar char="§"/>
            </a:pPr>
            <a:r>
              <a:rPr lang="en-GB" dirty="0"/>
              <a:t>Posting by companies for customers to use</a:t>
            </a:r>
          </a:p>
          <a:p>
            <a:pPr marL="342900" indent="-342900">
              <a:buClr>
                <a:schemeClr val="tx2"/>
              </a:buClr>
              <a:buSzPct val="130000"/>
              <a:buFont typeface="Wingdings" panose="05000000000000000000" pitchFamily="2" charset="2"/>
              <a:buChar char="§"/>
            </a:pPr>
            <a:r>
              <a:rPr lang="en-GB" dirty="0"/>
              <a:t>Placing advertisements against the postings</a:t>
            </a:r>
          </a:p>
          <a:p>
            <a:pPr marL="342900" indent="-342900">
              <a:buClr>
                <a:schemeClr val="tx2"/>
              </a:buClr>
              <a:buSzPct val="130000"/>
              <a:buFont typeface="Wingdings" panose="05000000000000000000" pitchFamily="2" charset="2"/>
              <a:buChar char="§"/>
            </a:pPr>
            <a:r>
              <a:rPr lang="en-GB" dirty="0"/>
              <a:t>Charging fees for access to postings or delivering postings to third parties</a:t>
            </a:r>
          </a:p>
          <a:p>
            <a:pPr marL="342900" indent="-342900">
              <a:buClr>
                <a:schemeClr val="tx2"/>
              </a:buClr>
              <a:buSzPct val="130000"/>
              <a:buFont typeface="Wingdings" panose="05000000000000000000" pitchFamily="2" charset="2"/>
              <a:buChar char="§"/>
            </a:pPr>
            <a:r>
              <a:rPr lang="en-GB" dirty="0"/>
              <a:t>Any form of systematic distribution of the article.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2430" y="1524000"/>
            <a:ext cx="5486400" cy="5486400"/>
          </a:xfrm>
          <a:prstGeom prst="rect">
            <a:avLst/>
          </a:prstGeom>
        </p:spPr>
      </p:pic>
    </p:spTree>
    <p:extLst>
      <p:ext uri="{BB962C8B-B14F-4D97-AF65-F5344CB8AC3E}">
        <p14:creationId xmlns:p14="http://schemas.microsoft.com/office/powerpoint/2010/main" val="1330591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dirty="0"/>
              <a:t>Agenda</a:t>
            </a:r>
            <a:endParaRPr lang="en-US" dirty="0"/>
          </a:p>
        </p:txBody>
      </p:sp>
      <p:sp>
        <p:nvSpPr>
          <p:cNvPr id="4" name="Content Placeholder 3"/>
          <p:cNvSpPr>
            <a:spLocks noGrp="1"/>
          </p:cNvSpPr>
          <p:nvPr>
            <p:ph idx="1"/>
          </p:nvPr>
        </p:nvSpPr>
        <p:spPr/>
        <p:txBody>
          <a:bodyPr/>
          <a:lstStyle/>
          <a:p>
            <a:r>
              <a:rPr lang="nl-NL" dirty="0"/>
              <a:t>Introduction to scholarly publishing</a:t>
            </a:r>
          </a:p>
          <a:p>
            <a:r>
              <a:rPr lang="nl-NL" dirty="0" smtClean="0"/>
              <a:t>Building </a:t>
            </a:r>
            <a:r>
              <a:rPr lang="nl-NL" dirty="0" err="1" smtClean="0"/>
              <a:t>an</a:t>
            </a:r>
            <a:r>
              <a:rPr lang="nl-NL" dirty="0" smtClean="0"/>
              <a:t> </a:t>
            </a:r>
            <a:r>
              <a:rPr lang="nl-NL" dirty="0" err="1" smtClean="0"/>
              <a:t>effective</a:t>
            </a:r>
            <a:r>
              <a:rPr lang="nl-NL" dirty="0" smtClean="0"/>
              <a:t> manuscript</a:t>
            </a:r>
          </a:p>
          <a:p>
            <a:r>
              <a:rPr lang="nl-NL" dirty="0" smtClean="0"/>
              <a:t>Author </a:t>
            </a:r>
            <a:r>
              <a:rPr lang="nl-NL" dirty="0" err="1" smtClean="0"/>
              <a:t>rights</a:t>
            </a:r>
            <a:endParaRPr lang="nl-NL" dirty="0"/>
          </a:p>
          <a:p>
            <a:r>
              <a:rPr lang="nl-NL" dirty="0"/>
              <a:t>Getting your article noticed</a:t>
            </a:r>
          </a:p>
          <a:p>
            <a:r>
              <a:rPr lang="nl-NL" dirty="0" smtClean="0"/>
              <a:t>Q&amp;A</a:t>
            </a:r>
            <a:endParaRPr lang="nl-NL" dirty="0"/>
          </a:p>
          <a:p>
            <a:endParaRPr lang="en-US" dirty="0"/>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40093060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ubtitle 28"/>
          <p:cNvSpPr>
            <a:spLocks noGrp="1"/>
          </p:cNvSpPr>
          <p:nvPr>
            <p:ph type="subTitle" idx="1"/>
          </p:nvPr>
        </p:nvSpPr>
        <p:spPr>
          <a:xfrm>
            <a:off x="3363686" y="2960400"/>
            <a:ext cx="5704113" cy="971627"/>
          </a:xfrm>
        </p:spPr>
        <p:txBody>
          <a:bodyPr>
            <a:normAutofit fontScale="92500" lnSpcReduction="20000"/>
          </a:bodyPr>
          <a:lstStyle/>
          <a:p>
            <a:pPr>
              <a:lnSpc>
                <a:spcPct val="100000"/>
              </a:lnSpc>
              <a:spcAft>
                <a:spcPts val="600"/>
              </a:spcAft>
            </a:pPr>
            <a:r>
              <a:rPr lang="en-GB" sz="3200" b="1" dirty="0"/>
              <a:t>Get noticed</a:t>
            </a:r>
            <a:br>
              <a:rPr lang="en-GB" sz="3200" b="1" dirty="0"/>
            </a:br>
            <a:r>
              <a:rPr lang="en-GB" sz="2000" b="1" dirty="0">
                <a:latin typeface="Arial" charset="0"/>
                <a:ea typeface="宋体" pitchFamily="2" charset="-122"/>
              </a:rPr>
              <a:t>Promoting your researcher for maximum impact</a:t>
            </a:r>
          </a:p>
        </p:txBody>
      </p:sp>
      <p:sp>
        <p:nvSpPr>
          <p:cNvPr id="32" name="Text Placeholder 31"/>
          <p:cNvSpPr>
            <a:spLocks noGrp="1"/>
          </p:cNvSpPr>
          <p:nvPr>
            <p:ph type="body" sz="quarter" idx="12"/>
          </p:nvPr>
        </p:nvSpPr>
        <p:spPr/>
        <p:txBody>
          <a:bodyPr/>
          <a:lstStyle/>
          <a:p>
            <a:r>
              <a:rPr lang="en-US" dirty="0"/>
              <a:t> </a:t>
            </a:r>
          </a:p>
        </p:txBody>
      </p:sp>
      <p:sp>
        <p:nvSpPr>
          <p:cNvPr id="2" name="Text Placeholder 1"/>
          <p:cNvSpPr>
            <a:spLocks noGrp="1"/>
          </p:cNvSpPr>
          <p:nvPr>
            <p:ph type="body" sz="quarter" idx="13"/>
          </p:nvPr>
        </p:nvSpPr>
        <p:spPr/>
        <p:txBody>
          <a:bodyPr/>
          <a:lstStyle/>
          <a:p>
            <a:r>
              <a:rPr lang="en-GB" dirty="0"/>
              <a:t> </a:t>
            </a:r>
            <a:endParaRPr lang="en-US" dirty="0"/>
          </a:p>
        </p:txBody>
      </p:sp>
      <p:pic>
        <p:nvPicPr>
          <p:cNvPr id="6" name="Picture 2" descr="X:\elsevier\rachel\campus\WORDMARK\ELSPublishingCampus_WMK_151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0443" y="2259549"/>
            <a:ext cx="2941400" cy="2468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X:\elsevier\rachel\campus\WORDMARK\PublishingConnect_WMK_151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8594" y="2267238"/>
            <a:ext cx="2096980" cy="24683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6520543" y="2177157"/>
            <a:ext cx="0" cy="36957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5907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1221532" y="457622"/>
            <a:ext cx="6480720" cy="648072"/>
          </a:xfrm>
          <a:effectLst>
            <a:outerShdw blurRad="50800" dist="38100" dir="18900000" algn="bl" rotWithShape="0">
              <a:prstClr val="black">
                <a:alpha val="40000"/>
              </a:prstClr>
            </a:outerShdw>
          </a:effectLst>
        </p:spPr>
        <p:txBody>
          <a:bodyPr>
            <a:noAutofit/>
          </a:bodyPr>
          <a:lstStyle/>
          <a:p>
            <a:pPr eaLnBrk="1" hangingPunct="1">
              <a:defRPr/>
            </a:pPr>
            <a:r>
              <a:rPr lang="en-US" altLang="zh-CN" sz="2400" dirty="0">
                <a:ea typeface="宋体" pitchFamily="2" charset="-122"/>
              </a:rPr>
              <a:t>What are </a:t>
            </a:r>
            <a:r>
              <a:rPr lang="en-US" altLang="zh-CN" sz="2400" i="1" dirty="0">
                <a:ea typeface="宋体" pitchFamily="2" charset="-122"/>
              </a:rPr>
              <a:t>your </a:t>
            </a:r>
            <a:r>
              <a:rPr lang="en-US" altLang="zh-CN" sz="2400" i="1" u="sng" dirty="0">
                <a:ea typeface="宋体" pitchFamily="2" charset="-122"/>
              </a:rPr>
              <a:t>personal reasons</a:t>
            </a:r>
            <a:r>
              <a:rPr lang="en-US" altLang="zh-CN" sz="2400" dirty="0">
                <a:ea typeface="宋体" pitchFamily="2" charset="-122"/>
              </a:rPr>
              <a:t> for publishing?</a:t>
            </a:r>
          </a:p>
        </p:txBody>
      </p:sp>
      <p:pic>
        <p:nvPicPr>
          <p:cNvPr id="13317" name="Picture 4" descr="j0239195[1]"/>
          <p:cNvPicPr>
            <a:picLocks noChangeAspect="1" noChangeArrowheads="1"/>
          </p:cNvPicPr>
          <p:nvPr/>
        </p:nvPicPr>
        <p:blipFill>
          <a:blip r:embed="rId3" cstate="print"/>
          <a:srcRect/>
          <a:stretch>
            <a:fillRect/>
          </a:stretch>
        </p:blipFill>
        <p:spPr bwMode="auto">
          <a:xfrm>
            <a:off x="3824288" y="3552825"/>
            <a:ext cx="1587500" cy="1430338"/>
          </a:xfrm>
          <a:prstGeom prst="rect">
            <a:avLst/>
          </a:prstGeom>
          <a:noFill/>
          <a:ln w="9525">
            <a:noFill/>
            <a:miter lim="800000"/>
            <a:headEnd/>
            <a:tailEnd/>
          </a:ln>
        </p:spPr>
      </p:pic>
      <p:sp>
        <p:nvSpPr>
          <p:cNvPr id="13318" name="AutoShape 5"/>
          <p:cNvSpPr>
            <a:spLocks noChangeArrowheads="1"/>
          </p:cNvSpPr>
          <p:nvPr/>
        </p:nvSpPr>
        <p:spPr bwMode="auto">
          <a:xfrm rot="2521442">
            <a:off x="6162675" y="3313113"/>
            <a:ext cx="1884363" cy="757237"/>
          </a:xfrm>
          <a:prstGeom prst="cloudCallout">
            <a:avLst>
              <a:gd name="adj1" fmla="val -62921"/>
              <a:gd name="adj2" fmla="val 168593"/>
            </a:avLst>
          </a:prstGeom>
          <a:solidFill>
            <a:srgbClr val="FFDAA3"/>
          </a:solidFill>
          <a:ln w="9525">
            <a:solidFill>
              <a:srgbClr val="000099"/>
            </a:solidFill>
            <a:round/>
            <a:headEnd/>
            <a:tailEnd/>
          </a:ln>
        </p:spPr>
        <p:txBody>
          <a:bodyPr>
            <a:spAutoFit/>
          </a:bodyPr>
          <a:lstStyle/>
          <a:p>
            <a:r>
              <a:rPr lang="en-US" altLang="zh-CN" sz="2800">
                <a:solidFill>
                  <a:srgbClr val="000099"/>
                </a:solidFill>
                <a:latin typeface="Arial Narrow" pitchFamily="34" charset="0"/>
                <a:ea typeface="宋体" pitchFamily="2" charset="-122"/>
              </a:rPr>
              <a:t>…???</a:t>
            </a:r>
          </a:p>
        </p:txBody>
      </p:sp>
      <p:sp>
        <p:nvSpPr>
          <p:cNvPr id="13319" name="AutoShape 6"/>
          <p:cNvSpPr>
            <a:spLocks noChangeArrowheads="1"/>
          </p:cNvSpPr>
          <p:nvPr/>
        </p:nvSpPr>
        <p:spPr bwMode="auto">
          <a:xfrm rot="1744040">
            <a:off x="4746625" y="1484313"/>
            <a:ext cx="2071688" cy="1222375"/>
          </a:xfrm>
          <a:prstGeom prst="cloudCallout">
            <a:avLst>
              <a:gd name="adj1" fmla="val -9097"/>
              <a:gd name="adj2" fmla="val 144278"/>
            </a:avLst>
          </a:prstGeom>
          <a:solidFill>
            <a:srgbClr val="FFDAA3"/>
          </a:solidFill>
          <a:ln w="9525">
            <a:solidFill>
              <a:srgbClr val="000099"/>
            </a:solidFill>
            <a:round/>
            <a:headEnd/>
            <a:tailEnd/>
          </a:ln>
        </p:spPr>
        <p:txBody>
          <a:bodyPr>
            <a:spAutoFit/>
          </a:bodyPr>
          <a:lstStyle/>
          <a:p>
            <a:r>
              <a:rPr lang="en-US" altLang="zh-CN">
                <a:solidFill>
                  <a:srgbClr val="000099"/>
                </a:solidFill>
                <a:latin typeface="Arial Narrow" pitchFamily="34" charset="0"/>
                <a:ea typeface="宋体" pitchFamily="2" charset="-122"/>
              </a:rPr>
              <a:t>Get promoted?</a:t>
            </a:r>
          </a:p>
        </p:txBody>
      </p:sp>
      <p:sp>
        <p:nvSpPr>
          <p:cNvPr id="13320" name="AutoShape 7"/>
          <p:cNvSpPr>
            <a:spLocks noChangeArrowheads="1"/>
          </p:cNvSpPr>
          <p:nvPr/>
        </p:nvSpPr>
        <p:spPr bwMode="auto">
          <a:xfrm rot="-899659">
            <a:off x="2476500" y="1538288"/>
            <a:ext cx="2024063" cy="1222375"/>
          </a:xfrm>
          <a:prstGeom prst="cloudCallout">
            <a:avLst>
              <a:gd name="adj1" fmla="val 5648"/>
              <a:gd name="adj2" fmla="val 107593"/>
            </a:avLst>
          </a:prstGeom>
          <a:solidFill>
            <a:srgbClr val="FFDAA3"/>
          </a:solidFill>
          <a:ln w="9525">
            <a:solidFill>
              <a:srgbClr val="000099"/>
            </a:solidFill>
            <a:round/>
            <a:headEnd/>
            <a:tailEnd/>
          </a:ln>
        </p:spPr>
        <p:txBody>
          <a:bodyPr>
            <a:spAutoFit/>
          </a:bodyPr>
          <a:lstStyle/>
          <a:p>
            <a:r>
              <a:rPr lang="en-US" altLang="zh-CN">
                <a:solidFill>
                  <a:srgbClr val="000099"/>
                </a:solidFill>
                <a:latin typeface="Arial Narrow" pitchFamily="34" charset="0"/>
                <a:ea typeface="宋体" pitchFamily="2" charset="-122"/>
              </a:rPr>
              <a:t>Get funding?</a:t>
            </a:r>
          </a:p>
        </p:txBody>
      </p:sp>
      <p:sp>
        <p:nvSpPr>
          <p:cNvPr id="13321" name="AutoShape 8"/>
          <p:cNvSpPr>
            <a:spLocks noChangeArrowheads="1"/>
          </p:cNvSpPr>
          <p:nvPr/>
        </p:nvSpPr>
        <p:spPr bwMode="auto">
          <a:xfrm rot="-1264613">
            <a:off x="1116013" y="3124200"/>
            <a:ext cx="2024062" cy="1222375"/>
          </a:xfrm>
          <a:prstGeom prst="cloudCallout">
            <a:avLst>
              <a:gd name="adj1" fmla="val 61273"/>
              <a:gd name="adj2" fmla="val 53537"/>
            </a:avLst>
          </a:prstGeom>
          <a:solidFill>
            <a:srgbClr val="FFDAA3"/>
          </a:solidFill>
          <a:ln w="9525">
            <a:solidFill>
              <a:srgbClr val="000099"/>
            </a:solidFill>
            <a:round/>
            <a:headEnd/>
            <a:tailEnd/>
          </a:ln>
        </p:spPr>
        <p:txBody>
          <a:bodyPr>
            <a:spAutoFit/>
          </a:bodyPr>
          <a:lstStyle/>
          <a:p>
            <a:r>
              <a:rPr lang="en-US" altLang="zh-CN" dirty="0">
                <a:solidFill>
                  <a:srgbClr val="000099"/>
                </a:solidFill>
                <a:latin typeface="Arial Narrow" pitchFamily="34" charset="0"/>
                <a:ea typeface="宋体" pitchFamily="2" charset="-122"/>
              </a:rPr>
              <a:t>PhD degree?</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75124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 calcmode="lin" valueType="num">
                                      <p:cBhvr additive="base">
                                        <p:cTn id="7" dur="500" fill="hold"/>
                                        <p:tgtEl>
                                          <p:spTgt spid="13321"/>
                                        </p:tgtEl>
                                        <p:attrNameLst>
                                          <p:attrName>ppt_x</p:attrName>
                                        </p:attrNameLst>
                                      </p:cBhvr>
                                      <p:tavLst>
                                        <p:tav tm="0">
                                          <p:val>
                                            <p:strVal val="#ppt_x"/>
                                          </p:val>
                                        </p:tav>
                                        <p:tav tm="100000">
                                          <p:val>
                                            <p:strVal val="#ppt_x"/>
                                          </p:val>
                                        </p:tav>
                                      </p:tavLst>
                                    </p:anim>
                                    <p:anim calcmode="lin" valueType="num">
                                      <p:cBhvr additive="base">
                                        <p:cTn id="8" dur="500" fill="hold"/>
                                        <p:tgtEl>
                                          <p:spTgt spid="133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20"/>
                                        </p:tgtEl>
                                        <p:attrNameLst>
                                          <p:attrName>style.visibility</p:attrName>
                                        </p:attrNameLst>
                                      </p:cBhvr>
                                      <p:to>
                                        <p:strVal val="visible"/>
                                      </p:to>
                                    </p:set>
                                    <p:anim calcmode="lin" valueType="num">
                                      <p:cBhvr additive="base">
                                        <p:cTn id="11" dur="500" fill="hold"/>
                                        <p:tgtEl>
                                          <p:spTgt spid="13320"/>
                                        </p:tgtEl>
                                        <p:attrNameLst>
                                          <p:attrName>ppt_x</p:attrName>
                                        </p:attrNameLst>
                                      </p:cBhvr>
                                      <p:tavLst>
                                        <p:tav tm="0">
                                          <p:val>
                                            <p:strVal val="#ppt_x"/>
                                          </p:val>
                                        </p:tav>
                                        <p:tav tm="100000">
                                          <p:val>
                                            <p:strVal val="#ppt_x"/>
                                          </p:val>
                                        </p:tav>
                                      </p:tavLst>
                                    </p:anim>
                                    <p:anim calcmode="lin" valueType="num">
                                      <p:cBhvr additive="base">
                                        <p:cTn id="12" dur="500" fill="hold"/>
                                        <p:tgtEl>
                                          <p:spTgt spid="133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9"/>
                                        </p:tgtEl>
                                        <p:attrNameLst>
                                          <p:attrName>style.visibility</p:attrName>
                                        </p:attrNameLst>
                                      </p:cBhvr>
                                      <p:to>
                                        <p:strVal val="visible"/>
                                      </p:to>
                                    </p:set>
                                    <p:anim calcmode="lin" valueType="num">
                                      <p:cBhvr additive="base">
                                        <p:cTn id="15" dur="500" fill="hold"/>
                                        <p:tgtEl>
                                          <p:spTgt spid="13319"/>
                                        </p:tgtEl>
                                        <p:attrNameLst>
                                          <p:attrName>ppt_x</p:attrName>
                                        </p:attrNameLst>
                                      </p:cBhvr>
                                      <p:tavLst>
                                        <p:tav tm="0">
                                          <p:val>
                                            <p:strVal val="#ppt_x"/>
                                          </p:val>
                                        </p:tav>
                                        <p:tav tm="100000">
                                          <p:val>
                                            <p:strVal val="#ppt_x"/>
                                          </p:val>
                                        </p:tav>
                                      </p:tavLst>
                                    </p:anim>
                                    <p:anim calcmode="lin" valueType="num">
                                      <p:cBhvr additive="base">
                                        <p:cTn id="16" dur="500" fill="hold"/>
                                        <p:tgtEl>
                                          <p:spTgt spid="133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8"/>
                                        </p:tgtEl>
                                        <p:attrNameLst>
                                          <p:attrName>style.visibility</p:attrName>
                                        </p:attrNameLst>
                                      </p:cBhvr>
                                      <p:to>
                                        <p:strVal val="visible"/>
                                      </p:to>
                                    </p:set>
                                    <p:anim calcmode="lin" valueType="num">
                                      <p:cBhvr additive="base">
                                        <p:cTn id="19" dur="500" fill="hold"/>
                                        <p:tgtEl>
                                          <p:spTgt spid="13318"/>
                                        </p:tgtEl>
                                        <p:attrNameLst>
                                          <p:attrName>ppt_x</p:attrName>
                                        </p:attrNameLst>
                                      </p:cBhvr>
                                      <p:tavLst>
                                        <p:tav tm="0">
                                          <p:val>
                                            <p:strVal val="#ppt_x"/>
                                          </p:val>
                                        </p:tav>
                                        <p:tav tm="100000">
                                          <p:val>
                                            <p:strVal val="#ppt_x"/>
                                          </p:val>
                                        </p:tav>
                                      </p:tavLst>
                                    </p:anim>
                                    <p:anim calcmode="lin" valueType="num">
                                      <p:cBhvr additive="base">
                                        <p:cTn id="20"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P spid="13319" grpId="0" animBg="1"/>
      <p:bldP spid="13320" grpId="0" animBg="1"/>
      <p:bldP spid="133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939142" y="5794654"/>
            <a:ext cx="5756375" cy="370435"/>
          </a:xfrm>
        </p:spPr>
        <p:txBody>
          <a:bodyPr/>
          <a:lstStyle/>
          <a:p>
            <a:r>
              <a:rPr lang="en-US" dirty="0"/>
              <a:t> </a:t>
            </a:r>
          </a:p>
        </p:txBody>
      </p:sp>
      <p:sp>
        <p:nvSpPr>
          <p:cNvPr id="9" name="Text Placeholder 8"/>
          <p:cNvSpPr>
            <a:spLocks noGrp="1"/>
          </p:cNvSpPr>
          <p:nvPr>
            <p:ph type="body" sz="quarter" idx="12"/>
          </p:nvPr>
        </p:nvSpPr>
        <p:spPr>
          <a:xfrm>
            <a:off x="2939142" y="6165090"/>
            <a:ext cx="5756374" cy="357432"/>
          </a:xfrm>
        </p:spPr>
        <p:txBody>
          <a:bodyPr/>
          <a:lstStyle/>
          <a:p>
            <a:r>
              <a:rPr lang="en-US" dirty="0"/>
              <a:t> </a:t>
            </a:r>
          </a:p>
        </p:txBody>
      </p:sp>
      <p:sp>
        <p:nvSpPr>
          <p:cNvPr id="40" name="Title 4"/>
          <p:cNvSpPr txBox="1">
            <a:spLocks/>
          </p:cNvSpPr>
          <p:nvPr/>
        </p:nvSpPr>
        <p:spPr>
          <a:xfrm>
            <a:off x="337466" y="705204"/>
            <a:ext cx="8358050" cy="4186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chemeClr val="accent1"/>
                </a:solidFill>
                <a:latin typeface="Arial Bold"/>
                <a:ea typeface="+mj-ea"/>
                <a:cs typeface="Arial Bold"/>
              </a:defRPr>
            </a:lvl1pPr>
          </a:lstStyle>
          <a:p>
            <a:r>
              <a:rPr lang="en-GB" dirty="0"/>
              <a:t/>
            </a:r>
            <a:br>
              <a:rPr lang="en-GB" dirty="0"/>
            </a:br>
            <a:r>
              <a:rPr lang="en-GB" dirty="0"/>
              <a:t>You want to make sure your research gets the attention it deserves</a:t>
            </a:r>
          </a:p>
        </p:txBody>
      </p:sp>
      <p:grpSp>
        <p:nvGrpSpPr>
          <p:cNvPr id="17" name="Group 16"/>
          <p:cNvGrpSpPr/>
          <p:nvPr/>
        </p:nvGrpSpPr>
        <p:grpSpPr>
          <a:xfrm>
            <a:off x="6459490" y="3582693"/>
            <a:ext cx="2688882" cy="1398646"/>
            <a:chOff x="6459490" y="3963693"/>
            <a:chExt cx="2688882" cy="1398646"/>
          </a:xfrm>
        </p:grpSpPr>
        <p:sp>
          <p:nvSpPr>
            <p:cNvPr id="45" name="Rectangle 44"/>
            <p:cNvSpPr/>
            <p:nvPr/>
          </p:nvSpPr>
          <p:spPr>
            <a:xfrm>
              <a:off x="6459490" y="3963693"/>
              <a:ext cx="2688882" cy="139864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6" name="Straight Connector 45"/>
            <p:cNvCxnSpPr/>
            <p:nvPr/>
          </p:nvCxnSpPr>
          <p:spPr>
            <a:xfrm>
              <a:off x="6513513" y="3963693"/>
              <a:ext cx="0" cy="1398646"/>
            </a:xfrm>
            <a:prstGeom prst="line">
              <a:avLst/>
            </a:prstGeom>
            <a:ln w="762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7" name="Content Placeholder 5"/>
            <p:cNvSpPr txBox="1">
              <a:spLocks/>
            </p:cNvSpPr>
            <p:nvPr/>
          </p:nvSpPr>
          <p:spPr>
            <a:xfrm>
              <a:off x="6718300" y="4104215"/>
              <a:ext cx="2235200" cy="1258124"/>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000" kern="1200">
                  <a:solidFill>
                    <a:srgbClr val="53565A"/>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a:lstStyle>
            <a:p>
              <a:r>
                <a:rPr lang="en-GB" sz="2800" dirty="0">
                  <a:solidFill>
                    <a:schemeClr val="tx1"/>
                  </a:solidFill>
                </a:rPr>
                <a:t>7 hrs/week </a:t>
              </a:r>
              <a:r>
                <a:rPr lang="en-GB" sz="1800" dirty="0">
                  <a:solidFill>
                    <a:schemeClr val="tx1"/>
                  </a:solidFill>
                </a:rPr>
                <a:t/>
              </a:r>
              <a:br>
                <a:rPr lang="en-GB" sz="1800" dirty="0">
                  <a:solidFill>
                    <a:schemeClr val="tx1"/>
                  </a:solidFill>
                </a:rPr>
              </a:br>
              <a:r>
                <a:rPr lang="en-GB" sz="1800" dirty="0">
                  <a:solidFill>
                    <a:schemeClr val="tx1"/>
                  </a:solidFill>
                </a:rPr>
                <a:t>average time </a:t>
              </a:r>
              <a:br>
                <a:rPr lang="en-GB" sz="1800" dirty="0">
                  <a:solidFill>
                    <a:schemeClr val="tx1"/>
                  </a:solidFill>
                </a:rPr>
              </a:br>
              <a:r>
                <a:rPr lang="en-GB" sz="1800" dirty="0">
                  <a:solidFill>
                    <a:schemeClr val="tx1"/>
                  </a:solidFill>
                </a:rPr>
                <a:t>spent on literature </a:t>
              </a:r>
            </a:p>
          </p:txBody>
        </p:sp>
      </p:grpSp>
      <p:grpSp>
        <p:nvGrpSpPr>
          <p:cNvPr id="48" name="Group 19"/>
          <p:cNvGrpSpPr>
            <a:grpSpLocks/>
          </p:cNvGrpSpPr>
          <p:nvPr/>
        </p:nvGrpSpPr>
        <p:grpSpPr bwMode="auto">
          <a:xfrm>
            <a:off x="5399088" y="1328738"/>
            <a:ext cx="3813175" cy="2087562"/>
            <a:chOff x="5398378" y="1970554"/>
            <a:chExt cx="3814202" cy="2088232"/>
          </a:xfrm>
        </p:grpSpPr>
        <p:sp>
          <p:nvSpPr>
            <p:cNvPr id="49" name="Freeform 48"/>
            <p:cNvSpPr/>
            <p:nvPr/>
          </p:nvSpPr>
          <p:spPr>
            <a:xfrm>
              <a:off x="6568680" y="2205579"/>
              <a:ext cx="2180225" cy="1340280"/>
            </a:xfrm>
            <a:custGeom>
              <a:avLst/>
              <a:gdLst>
                <a:gd name="connsiteX0" fmla="*/ 0 w 3600450"/>
                <a:gd name="connsiteY0" fmla="*/ 2343150 h 2343150"/>
                <a:gd name="connsiteX1" fmla="*/ 952500 w 3600450"/>
                <a:gd name="connsiteY1" fmla="*/ 2105025 h 2343150"/>
                <a:gd name="connsiteX2" fmla="*/ 1724025 w 3600450"/>
                <a:gd name="connsiteY2" fmla="*/ 1762125 h 2343150"/>
                <a:gd name="connsiteX3" fmla="*/ 2419350 w 3600450"/>
                <a:gd name="connsiteY3" fmla="*/ 1333500 h 2343150"/>
                <a:gd name="connsiteX4" fmla="*/ 3048000 w 3600450"/>
                <a:gd name="connsiteY4" fmla="*/ 742950 h 2343150"/>
                <a:gd name="connsiteX5" fmla="*/ 3600450 w 3600450"/>
                <a:gd name="connsiteY5" fmla="*/ 0 h 2343150"/>
                <a:gd name="connsiteX6" fmla="*/ 3600450 w 3600450"/>
                <a:gd name="connsiteY6" fmla="*/ 0 h 23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450" h="2343150">
                  <a:moveTo>
                    <a:pt x="0" y="2343150"/>
                  </a:moveTo>
                  <a:cubicBezTo>
                    <a:pt x="332581" y="2272506"/>
                    <a:pt x="665163" y="2201862"/>
                    <a:pt x="952500" y="2105025"/>
                  </a:cubicBezTo>
                  <a:cubicBezTo>
                    <a:pt x="1239837" y="2008188"/>
                    <a:pt x="1479550" y="1890712"/>
                    <a:pt x="1724025" y="1762125"/>
                  </a:cubicBezTo>
                  <a:cubicBezTo>
                    <a:pt x="1968500" y="1633538"/>
                    <a:pt x="2198688" y="1503362"/>
                    <a:pt x="2419350" y="1333500"/>
                  </a:cubicBezTo>
                  <a:cubicBezTo>
                    <a:pt x="2640012" y="1163638"/>
                    <a:pt x="2851150" y="965200"/>
                    <a:pt x="3048000" y="742950"/>
                  </a:cubicBezTo>
                  <a:cubicBezTo>
                    <a:pt x="3244850" y="520700"/>
                    <a:pt x="3600450" y="0"/>
                    <a:pt x="3600450" y="0"/>
                  </a:cubicBezTo>
                  <a:lnTo>
                    <a:pt x="3600450" y="0"/>
                  </a:lnTo>
                </a:path>
              </a:pathLst>
            </a:cu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50" name="Rectangle 49"/>
            <p:cNvSpPr/>
            <p:nvPr/>
          </p:nvSpPr>
          <p:spPr>
            <a:xfrm>
              <a:off x="6538510" y="2115062"/>
              <a:ext cx="2304082" cy="1583246"/>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1" name="TextBox 12"/>
            <p:cNvSpPr txBox="1">
              <a:spLocks noChangeArrowheads="1"/>
            </p:cNvSpPr>
            <p:nvPr/>
          </p:nvSpPr>
          <p:spPr bwMode="auto">
            <a:xfrm>
              <a:off x="6365345" y="3689454"/>
              <a:ext cx="1080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GB" dirty="0"/>
                <a:t>1970</a:t>
              </a:r>
              <a:endParaRPr lang="en-US" dirty="0"/>
            </a:p>
          </p:txBody>
        </p:sp>
        <p:sp>
          <p:nvSpPr>
            <p:cNvPr id="52" name="TextBox 13"/>
            <p:cNvSpPr txBox="1">
              <a:spLocks noChangeArrowheads="1"/>
            </p:cNvSpPr>
            <p:nvPr/>
          </p:nvSpPr>
          <p:spPr bwMode="auto">
            <a:xfrm>
              <a:off x="8453121" y="3689454"/>
              <a:ext cx="759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GB" dirty="0"/>
                <a:t>2013</a:t>
              </a:r>
              <a:endParaRPr lang="en-US" dirty="0"/>
            </a:p>
          </p:txBody>
        </p:sp>
        <p:sp>
          <p:nvSpPr>
            <p:cNvPr id="53" name="TextBox 14"/>
            <p:cNvSpPr txBox="1">
              <a:spLocks noChangeArrowheads="1"/>
            </p:cNvSpPr>
            <p:nvPr/>
          </p:nvSpPr>
          <p:spPr bwMode="auto">
            <a:xfrm>
              <a:off x="6241182" y="3501008"/>
              <a:ext cx="217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r>
                <a:rPr lang="en-GB" dirty="0"/>
                <a:t>0</a:t>
              </a:r>
              <a:endParaRPr lang="en-US" dirty="0"/>
            </a:p>
          </p:txBody>
        </p:sp>
        <p:sp>
          <p:nvSpPr>
            <p:cNvPr id="54" name="TextBox 16"/>
            <p:cNvSpPr txBox="1">
              <a:spLocks noChangeArrowheads="1"/>
            </p:cNvSpPr>
            <p:nvPr/>
          </p:nvSpPr>
          <p:spPr bwMode="auto">
            <a:xfrm>
              <a:off x="5398378" y="1970554"/>
              <a:ext cx="1152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r>
                <a:rPr lang="en-GB" dirty="0"/>
                <a:t>40M</a:t>
              </a:r>
              <a:endParaRPr lang="en-US" dirty="0"/>
            </a:p>
          </p:txBody>
        </p:sp>
      </p:grpSp>
      <p:sp>
        <p:nvSpPr>
          <p:cNvPr id="55" name="Content Placeholder 5"/>
          <p:cNvSpPr>
            <a:spLocks noGrp="1"/>
          </p:cNvSpPr>
          <p:nvPr>
            <p:ph idx="1"/>
          </p:nvPr>
        </p:nvSpPr>
        <p:spPr>
          <a:xfrm>
            <a:off x="337466" y="1618673"/>
            <a:ext cx="5187034" cy="3417455"/>
          </a:xfrm>
        </p:spPr>
        <p:txBody>
          <a:bodyPr>
            <a:noAutofit/>
          </a:bodyPr>
          <a:lstStyle/>
          <a:p>
            <a:pPr marL="342900" indent="-342900">
              <a:buClr>
                <a:schemeClr val="tx2"/>
              </a:buClr>
              <a:buSzPct val="150000"/>
              <a:buFont typeface="Wingdings" panose="05000000000000000000" pitchFamily="2" charset="2"/>
              <a:buChar char="§"/>
            </a:pPr>
            <a:r>
              <a:rPr lang="en-GB" dirty="0"/>
              <a:t>The volume of research articles is growing at an accelerated pace</a:t>
            </a:r>
          </a:p>
          <a:p>
            <a:pPr marL="342900" indent="-342900">
              <a:buClr>
                <a:schemeClr val="tx2"/>
              </a:buClr>
              <a:buSzPct val="150000"/>
              <a:buFont typeface="Wingdings" panose="05000000000000000000" pitchFamily="2" charset="2"/>
              <a:buChar char="§"/>
            </a:pPr>
            <a:r>
              <a:rPr lang="en-GB" dirty="0"/>
              <a:t>For most researchers, it’s a real challenge to keep up with the literature</a:t>
            </a:r>
          </a:p>
          <a:p>
            <a:pPr marL="342900" indent="-342900">
              <a:buClr>
                <a:schemeClr val="tx2"/>
              </a:buClr>
              <a:buSzPct val="150000"/>
              <a:buFont typeface="Wingdings" panose="05000000000000000000" pitchFamily="2" charset="2"/>
              <a:buChar char="§"/>
            </a:pPr>
            <a:r>
              <a:rPr lang="en-GB" dirty="0"/>
              <a:t>Your job: make sure your research doesn’t fall through the cracks!</a:t>
            </a:r>
          </a:p>
          <a:p>
            <a:pPr marL="342900" indent="-342900">
              <a:buClr>
                <a:schemeClr val="tx2"/>
              </a:buClr>
              <a:buSzPct val="150000"/>
              <a:buFont typeface="Wingdings" panose="05000000000000000000" pitchFamily="2" charset="2"/>
              <a:buChar char="§"/>
            </a:pPr>
            <a:endParaRPr lang="en-GB" dirty="0"/>
          </a:p>
        </p:txBody>
      </p:sp>
    </p:spTree>
    <p:extLst>
      <p:ext uri="{BB962C8B-B14F-4D97-AF65-F5344CB8AC3E}">
        <p14:creationId xmlns:p14="http://schemas.microsoft.com/office/powerpoint/2010/main" val="1332036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2939142" y="6165090"/>
            <a:ext cx="5756374" cy="357432"/>
          </a:xfrm>
        </p:spPr>
        <p:txBody>
          <a:bodyPr/>
          <a:lstStyle/>
          <a:p>
            <a:r>
              <a:rPr lang="en-US" dirty="0"/>
              <a:t> </a:t>
            </a:r>
          </a:p>
        </p:txBody>
      </p:sp>
      <p:sp>
        <p:nvSpPr>
          <p:cNvPr id="55" name="Content Placeholder 5"/>
          <p:cNvSpPr>
            <a:spLocks noGrp="1"/>
          </p:cNvSpPr>
          <p:nvPr>
            <p:ph idx="1"/>
          </p:nvPr>
        </p:nvSpPr>
        <p:spPr>
          <a:xfrm>
            <a:off x="135760" y="3742353"/>
            <a:ext cx="3172216" cy="492973"/>
          </a:xfrm>
        </p:spPr>
        <p:txBody>
          <a:bodyPr>
            <a:noAutofit/>
          </a:bodyPr>
          <a:lstStyle/>
          <a:p>
            <a:pPr marL="86868" lvl="0" defTabSz="914400">
              <a:spcBef>
                <a:spcPts val="0"/>
              </a:spcBef>
              <a:defRPr/>
            </a:pPr>
            <a:r>
              <a:rPr lang="en-US" dirty="0">
                <a:solidFill>
                  <a:schemeClr val="tx2"/>
                </a:solidFill>
              </a:rPr>
              <a:t>1. </a:t>
            </a:r>
            <a:r>
              <a:rPr lang="en-US" dirty="0"/>
              <a:t>Preparing your </a:t>
            </a:r>
            <a:br>
              <a:rPr lang="en-US" dirty="0"/>
            </a:br>
            <a:r>
              <a:rPr lang="en-US" dirty="0"/>
              <a:t>    article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30" y="1747620"/>
            <a:ext cx="2267706" cy="1975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442" y="1546959"/>
            <a:ext cx="2190835" cy="2152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6278" y="1516310"/>
            <a:ext cx="2298455" cy="2144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Content Placeholder 5"/>
          <p:cNvSpPr txBox="1">
            <a:spLocks/>
          </p:cNvSpPr>
          <p:nvPr/>
        </p:nvSpPr>
        <p:spPr>
          <a:xfrm>
            <a:off x="3162442" y="3752500"/>
            <a:ext cx="2404640" cy="492973"/>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2000" kern="1200">
                <a:solidFill>
                  <a:srgbClr val="53565A"/>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a:lstStyle>
          <a:p>
            <a:pPr marL="86868" lvl="0" defTabSz="914400">
              <a:spcBef>
                <a:spcPts val="0"/>
              </a:spcBef>
              <a:defRPr/>
            </a:pPr>
            <a:r>
              <a:rPr lang="en-US" b="0" dirty="0">
                <a:solidFill>
                  <a:schemeClr val="tx2"/>
                </a:solidFill>
              </a:rPr>
              <a:t>2. </a:t>
            </a:r>
            <a:r>
              <a:rPr lang="en-US" b="0" dirty="0"/>
              <a:t>Promoting your published article</a:t>
            </a:r>
          </a:p>
        </p:txBody>
      </p:sp>
      <p:sp>
        <p:nvSpPr>
          <p:cNvPr id="26" name="Content Placeholder 5"/>
          <p:cNvSpPr txBox="1">
            <a:spLocks/>
          </p:cNvSpPr>
          <p:nvPr/>
        </p:nvSpPr>
        <p:spPr>
          <a:xfrm>
            <a:off x="6097345" y="3743536"/>
            <a:ext cx="2404640" cy="492973"/>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2000" kern="1200">
                <a:solidFill>
                  <a:srgbClr val="53565A"/>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a:lstStyle>
          <a:p>
            <a:pPr marL="86868" lvl="0" defTabSz="914400">
              <a:spcBef>
                <a:spcPts val="0"/>
              </a:spcBef>
              <a:defRPr/>
            </a:pPr>
            <a:r>
              <a:rPr lang="en-US" b="0" dirty="0">
                <a:solidFill>
                  <a:schemeClr val="tx2"/>
                </a:solidFill>
              </a:rPr>
              <a:t>3. </a:t>
            </a:r>
            <a:r>
              <a:rPr lang="en-US" b="0" dirty="0"/>
              <a:t>Monitoring your article</a:t>
            </a:r>
          </a:p>
        </p:txBody>
      </p:sp>
    </p:spTree>
    <p:extLst>
      <p:ext uri="{BB962C8B-B14F-4D97-AF65-F5344CB8AC3E}">
        <p14:creationId xmlns:p14="http://schemas.microsoft.com/office/powerpoint/2010/main" val="8053608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939142" y="5794654"/>
            <a:ext cx="5756375" cy="370435"/>
          </a:xfrm>
        </p:spPr>
        <p:txBody>
          <a:bodyPr/>
          <a:lstStyle/>
          <a:p>
            <a:r>
              <a:rPr lang="en-US" dirty="0"/>
              <a:t> </a:t>
            </a:r>
          </a:p>
        </p:txBody>
      </p:sp>
      <p:sp>
        <p:nvSpPr>
          <p:cNvPr id="9" name="Text Placeholder 8"/>
          <p:cNvSpPr>
            <a:spLocks noGrp="1"/>
          </p:cNvSpPr>
          <p:nvPr>
            <p:ph type="body" sz="quarter" idx="12"/>
          </p:nvPr>
        </p:nvSpPr>
        <p:spPr>
          <a:xfrm>
            <a:off x="2939142" y="6165090"/>
            <a:ext cx="5756374" cy="357432"/>
          </a:xfrm>
        </p:spPr>
        <p:txBody>
          <a:bodyPr/>
          <a:lstStyle/>
          <a:p>
            <a:r>
              <a:rPr lang="en-US" dirty="0"/>
              <a:t> </a:t>
            </a:r>
          </a:p>
        </p:txBody>
      </p:sp>
      <p:sp>
        <p:nvSpPr>
          <p:cNvPr id="40" name="Title 4"/>
          <p:cNvSpPr txBox="1">
            <a:spLocks/>
          </p:cNvSpPr>
          <p:nvPr/>
        </p:nvSpPr>
        <p:spPr>
          <a:xfrm>
            <a:off x="337466" y="705204"/>
            <a:ext cx="8358050" cy="4186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chemeClr val="accent1"/>
                </a:solidFill>
                <a:latin typeface="Arial Bold"/>
                <a:ea typeface="+mj-ea"/>
                <a:cs typeface="Arial Bold"/>
              </a:defRPr>
            </a:lvl1pPr>
          </a:lstStyle>
          <a:p>
            <a:r>
              <a:rPr lang="en-GB" dirty="0"/>
              <a:t>Preparing your article</a:t>
            </a:r>
          </a:p>
        </p:txBody>
      </p:sp>
      <p:sp>
        <p:nvSpPr>
          <p:cNvPr id="55" name="Content Placeholder 5"/>
          <p:cNvSpPr>
            <a:spLocks noGrp="1"/>
          </p:cNvSpPr>
          <p:nvPr>
            <p:ph idx="1"/>
          </p:nvPr>
        </p:nvSpPr>
        <p:spPr>
          <a:xfrm>
            <a:off x="337466" y="1618674"/>
            <a:ext cx="5543550" cy="626986"/>
          </a:xfrm>
        </p:spPr>
        <p:txBody>
          <a:bodyPr>
            <a:noAutofit/>
          </a:bodyPr>
          <a:lstStyle/>
          <a:p>
            <a:r>
              <a:rPr lang="en-GB" sz="2400" b="1" dirty="0"/>
              <a:t>Search Engine Optimization (SEO)</a:t>
            </a:r>
            <a:endParaRPr lang="en-GB" dirty="0"/>
          </a:p>
          <a:p>
            <a:pPr marL="342900" indent="-342900">
              <a:buClr>
                <a:schemeClr val="tx2"/>
              </a:buClr>
              <a:buSzPct val="150000"/>
              <a:buFont typeface="Wingdings" panose="05000000000000000000" pitchFamily="2" charset="2"/>
              <a:buChar char="§"/>
            </a:pPr>
            <a:endParaRPr lang="en-GB" dirty="0"/>
          </a:p>
        </p:txBody>
      </p:sp>
      <p:pic>
        <p:nvPicPr>
          <p:cNvPr id="11"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360" y="2151531"/>
            <a:ext cx="5780994" cy="3765550"/>
          </a:xfrm>
          <a:prstGeom prst="rect">
            <a:avLst/>
          </a:prstGeom>
        </p:spPr>
      </p:pic>
    </p:spTree>
    <p:extLst>
      <p:ext uri="{BB962C8B-B14F-4D97-AF65-F5344CB8AC3E}">
        <p14:creationId xmlns:p14="http://schemas.microsoft.com/office/powerpoint/2010/main" val="1856148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939142" y="5794654"/>
            <a:ext cx="5756375" cy="370435"/>
          </a:xfrm>
        </p:spPr>
        <p:txBody>
          <a:bodyPr/>
          <a:lstStyle/>
          <a:p>
            <a:r>
              <a:rPr lang="en-US" dirty="0"/>
              <a:t> </a:t>
            </a:r>
          </a:p>
        </p:txBody>
      </p:sp>
      <p:sp>
        <p:nvSpPr>
          <p:cNvPr id="9" name="Text Placeholder 8"/>
          <p:cNvSpPr>
            <a:spLocks noGrp="1"/>
          </p:cNvSpPr>
          <p:nvPr>
            <p:ph type="body" sz="quarter" idx="12"/>
          </p:nvPr>
        </p:nvSpPr>
        <p:spPr>
          <a:xfrm>
            <a:off x="2939142" y="6165090"/>
            <a:ext cx="5756374" cy="357432"/>
          </a:xfrm>
        </p:spPr>
        <p:txBody>
          <a:bodyPr/>
          <a:lstStyle/>
          <a:p>
            <a:r>
              <a:rPr lang="en-US" dirty="0"/>
              <a:t> </a:t>
            </a:r>
          </a:p>
        </p:txBody>
      </p:sp>
      <p:sp>
        <p:nvSpPr>
          <p:cNvPr id="40" name="Title 4"/>
          <p:cNvSpPr txBox="1">
            <a:spLocks/>
          </p:cNvSpPr>
          <p:nvPr/>
        </p:nvSpPr>
        <p:spPr>
          <a:xfrm>
            <a:off x="337466" y="705204"/>
            <a:ext cx="8358050" cy="4186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chemeClr val="accent1"/>
                </a:solidFill>
                <a:latin typeface="Arial Bold"/>
                <a:ea typeface="+mj-ea"/>
                <a:cs typeface="Arial Bold"/>
              </a:defRPr>
            </a:lvl1pPr>
          </a:lstStyle>
          <a:p>
            <a:r>
              <a:rPr lang="en-GB" dirty="0"/>
              <a:t>Preparing your article</a:t>
            </a:r>
          </a:p>
        </p:txBody>
      </p:sp>
      <p:sp>
        <p:nvSpPr>
          <p:cNvPr id="55" name="Content Placeholder 5"/>
          <p:cNvSpPr>
            <a:spLocks noGrp="1"/>
          </p:cNvSpPr>
          <p:nvPr>
            <p:ph idx="1"/>
          </p:nvPr>
        </p:nvSpPr>
        <p:spPr>
          <a:xfrm>
            <a:off x="337466" y="1618674"/>
            <a:ext cx="5543550" cy="626986"/>
          </a:xfrm>
        </p:spPr>
        <p:txBody>
          <a:bodyPr>
            <a:noAutofit/>
          </a:bodyPr>
          <a:lstStyle/>
          <a:p>
            <a:r>
              <a:rPr lang="en-GB" sz="2400" b="1" dirty="0"/>
              <a:t>Search Engine Optimization (SEO)</a:t>
            </a:r>
            <a:endParaRPr lang="en-GB" dirty="0"/>
          </a:p>
          <a:p>
            <a:pPr marL="342900" indent="-342900">
              <a:buClr>
                <a:schemeClr val="tx2"/>
              </a:buClr>
              <a:buSzPct val="150000"/>
              <a:buFont typeface="Wingdings" panose="05000000000000000000" pitchFamily="2" charset="2"/>
              <a:buChar char="§"/>
            </a:pPr>
            <a:endParaRPr lang="en-GB" dirty="0"/>
          </a:p>
        </p:txBody>
      </p:sp>
      <p:pic>
        <p:nvPicPr>
          <p:cNvPr id="11"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40" y="2180179"/>
            <a:ext cx="5480876" cy="3765550"/>
          </a:xfrm>
          <a:prstGeom prst="rect">
            <a:avLst/>
          </a:prstGeom>
        </p:spPr>
      </p:pic>
    </p:spTree>
    <p:extLst>
      <p:ext uri="{BB962C8B-B14F-4D97-AF65-F5344CB8AC3E}">
        <p14:creationId xmlns:p14="http://schemas.microsoft.com/office/powerpoint/2010/main" val="3243890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9"/>
          <p:cNvSpPr>
            <a:spLocks noGrp="1"/>
          </p:cNvSpPr>
          <p:nvPr>
            <p:ph idx="1"/>
          </p:nvPr>
        </p:nvSpPr>
        <p:spPr>
          <a:xfrm>
            <a:off x="663575" y="1196975"/>
            <a:ext cx="8229600" cy="3960813"/>
          </a:xfrm>
        </p:spPr>
        <p:txBody>
          <a:bodyPr/>
          <a:lstStyle/>
          <a:p>
            <a:pPr eaLnBrk="1" hangingPunct="1">
              <a:buClr>
                <a:srgbClr val="5D9A3C"/>
              </a:buClr>
              <a:buFont typeface="Arial" charset="0"/>
              <a:buNone/>
            </a:pPr>
            <a:r>
              <a:rPr lang="en-GB" altLang="zh-CN" sz="2400" smtClean="0">
                <a:solidFill>
                  <a:srgbClr val="006699"/>
                </a:solidFill>
                <a:latin typeface="Arial" charset="0"/>
                <a:cs typeface="Arial" charset="0"/>
              </a:rPr>
              <a:t>Help readers to quickly see why the paper is of interest</a:t>
            </a:r>
          </a:p>
          <a:p>
            <a:pPr eaLnBrk="1" hangingPunct="1">
              <a:buClr>
                <a:srgbClr val="5D9A3C"/>
              </a:buClr>
              <a:buFont typeface="Arial" charset="0"/>
              <a:buNone/>
            </a:pPr>
            <a:endParaRPr lang="en-GB" altLang="zh-CN" sz="2000" smtClean="0">
              <a:solidFill>
                <a:srgbClr val="07779D"/>
              </a:solidFill>
              <a:latin typeface="Arial" charset="0"/>
              <a:cs typeface="Arial" charset="0"/>
            </a:endParaRPr>
          </a:p>
          <a:p>
            <a:pPr eaLnBrk="1" hangingPunct="1">
              <a:buClr>
                <a:srgbClr val="5D9A3C"/>
              </a:buClr>
            </a:pPr>
            <a:endParaRPr lang="en-US" altLang="zh-CN" sz="2000" smtClean="0">
              <a:solidFill>
                <a:srgbClr val="07779D"/>
              </a:solidFill>
              <a:latin typeface="Arial" charset="0"/>
              <a:cs typeface="Arial" charset="0"/>
            </a:endParaRPr>
          </a:p>
        </p:txBody>
      </p:sp>
      <p:sp>
        <p:nvSpPr>
          <p:cNvPr id="9220" name="Title 8"/>
          <p:cNvSpPr txBox="1">
            <a:spLocks/>
          </p:cNvSpPr>
          <p:nvPr/>
        </p:nvSpPr>
        <p:spPr bwMode="auto">
          <a:xfrm>
            <a:off x="457200" y="5492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defTabSz="457200" eaLnBrk="1" hangingPunct="1"/>
            <a:r>
              <a:rPr lang="en-GB" sz="2400" b="0" dirty="0" smtClean="0">
                <a:solidFill>
                  <a:schemeClr val="accent1"/>
                </a:solidFill>
                <a:latin typeface="Arial Bold"/>
                <a:ea typeface="+mj-ea"/>
                <a:cs typeface="Arial Bold"/>
              </a:rPr>
              <a:t>Preparing your article: Innovative </a:t>
            </a:r>
            <a:r>
              <a:rPr lang="en-GB" sz="2400" b="0" dirty="0">
                <a:solidFill>
                  <a:schemeClr val="accent1"/>
                </a:solidFill>
                <a:latin typeface="Arial Bold"/>
                <a:ea typeface="+mj-ea"/>
                <a:cs typeface="Arial Bold"/>
              </a:rPr>
              <a:t>abstracting formats</a:t>
            </a:r>
          </a:p>
        </p:txBody>
      </p:sp>
      <p:pic>
        <p:nvPicPr>
          <p:cNvPr id="2050" name="Picture 2"/>
          <p:cNvPicPr>
            <a:picLocks noChangeAspect="1" noChangeArrowheads="1"/>
          </p:cNvPicPr>
          <p:nvPr/>
        </p:nvPicPr>
        <p:blipFill>
          <a:blip r:embed="rId3" cstate="print"/>
          <a:srcRect/>
          <a:stretch>
            <a:fillRect/>
          </a:stretch>
        </p:blipFill>
        <p:spPr bwMode="auto">
          <a:xfrm>
            <a:off x="457200" y="1860550"/>
            <a:ext cx="4784725" cy="2224088"/>
          </a:xfrm>
          <a:prstGeom prst="rect">
            <a:avLst/>
          </a:prstGeom>
          <a:noFill/>
          <a:ln w="9525">
            <a:solidFill>
              <a:schemeClr val="bg1">
                <a:lumMod val="50000"/>
              </a:schemeClr>
            </a:solid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871663" y="4300538"/>
            <a:ext cx="6850062" cy="1633537"/>
          </a:xfrm>
          <a:prstGeom prst="rect">
            <a:avLst/>
          </a:prstGeom>
          <a:noFill/>
          <a:ln w="9525">
            <a:solidFill>
              <a:schemeClr val="bg1">
                <a:lumMod val="50000"/>
              </a:schemeClr>
            </a:solidFill>
            <a:miter lim="800000"/>
            <a:headEnd/>
            <a:tailEnd/>
          </a:ln>
        </p:spPr>
      </p:pic>
      <p:sp>
        <p:nvSpPr>
          <p:cNvPr id="7" name="Rectangle 6"/>
          <p:cNvSpPr/>
          <p:nvPr/>
        </p:nvSpPr>
        <p:spPr>
          <a:xfrm>
            <a:off x="4240213" y="1773238"/>
            <a:ext cx="2232025" cy="5762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nl-NL" sz="1400" dirty="0"/>
              <a:t>High Quality Graphical Abstracts</a:t>
            </a:r>
            <a:endParaRPr lang="en-US" sz="1400" dirty="0"/>
          </a:p>
        </p:txBody>
      </p:sp>
      <p:sp>
        <p:nvSpPr>
          <p:cNvPr id="8" name="Rectangle 7"/>
          <p:cNvSpPr/>
          <p:nvPr/>
        </p:nvSpPr>
        <p:spPr>
          <a:xfrm>
            <a:off x="6740525" y="4365625"/>
            <a:ext cx="2232025"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nl-NL" sz="2000" dirty="0" err="1"/>
              <a:t>Highlights</a:t>
            </a:r>
            <a:endParaRPr lang="en-US" sz="2000" dirty="0"/>
          </a:p>
        </p:txBody>
      </p:sp>
      <p:sp>
        <p:nvSpPr>
          <p:cNvPr id="3" name="Slide Number Placeholder 2"/>
          <p:cNvSpPr>
            <a:spLocks noGrp="1"/>
          </p:cNvSpPr>
          <p:nvPr>
            <p:ph type="sldNum" sz="quarter" idx="4294967295"/>
          </p:nvPr>
        </p:nvSpPr>
        <p:spPr>
          <a:xfrm>
            <a:off x="6227763" y="6356350"/>
            <a:ext cx="2133600" cy="365125"/>
          </a:xfrm>
          <a:prstGeom prst="rect">
            <a:avLst/>
          </a:prstGeom>
        </p:spPr>
        <p:txBody>
          <a:bodyPr/>
          <a:lstStyle/>
          <a:p>
            <a:pPr>
              <a:defRPr/>
            </a:pPr>
            <a:fld id="{B91C5657-47B5-4FD3-9187-403DE2AC40A9}" type="slidenum">
              <a:rPr lang="en-GB"/>
              <a:pPr>
                <a:defRPr/>
              </a:pPr>
              <a:t>36</a:t>
            </a:fld>
            <a:endParaRPr lang="en-GB" dirty="0"/>
          </a:p>
        </p:txBody>
      </p:sp>
    </p:spTree>
    <p:extLst>
      <p:ext uri="{BB962C8B-B14F-4D97-AF65-F5344CB8AC3E}">
        <p14:creationId xmlns:p14="http://schemas.microsoft.com/office/powerpoint/2010/main" val="105687459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939142" y="5794654"/>
            <a:ext cx="5756375" cy="370435"/>
          </a:xfrm>
        </p:spPr>
        <p:txBody>
          <a:bodyPr/>
          <a:lstStyle/>
          <a:p>
            <a:r>
              <a:rPr lang="en-US" dirty="0"/>
              <a:t> </a:t>
            </a:r>
          </a:p>
        </p:txBody>
      </p:sp>
      <p:sp>
        <p:nvSpPr>
          <p:cNvPr id="9" name="Text Placeholder 8"/>
          <p:cNvSpPr>
            <a:spLocks noGrp="1"/>
          </p:cNvSpPr>
          <p:nvPr>
            <p:ph type="body" sz="quarter" idx="12"/>
          </p:nvPr>
        </p:nvSpPr>
        <p:spPr>
          <a:xfrm>
            <a:off x="2939142" y="6165090"/>
            <a:ext cx="5756374" cy="357432"/>
          </a:xfrm>
        </p:spPr>
        <p:txBody>
          <a:bodyPr/>
          <a:lstStyle/>
          <a:p>
            <a:r>
              <a:rPr lang="en-US" dirty="0"/>
              <a:t> </a:t>
            </a:r>
          </a:p>
        </p:txBody>
      </p:sp>
      <p:sp>
        <p:nvSpPr>
          <p:cNvPr id="40" name="Title 4"/>
          <p:cNvSpPr txBox="1">
            <a:spLocks/>
          </p:cNvSpPr>
          <p:nvPr/>
        </p:nvSpPr>
        <p:spPr>
          <a:xfrm>
            <a:off x="337466" y="705204"/>
            <a:ext cx="8358050" cy="4186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chemeClr val="accent1"/>
                </a:solidFill>
                <a:latin typeface="Arial Bold"/>
                <a:ea typeface="+mj-ea"/>
                <a:cs typeface="Arial Bold"/>
              </a:defRPr>
            </a:lvl1pPr>
          </a:lstStyle>
          <a:p>
            <a:r>
              <a:rPr lang="en-GB" dirty="0"/>
              <a:t>Preparing your article</a:t>
            </a:r>
          </a:p>
        </p:txBody>
      </p:sp>
      <p:sp>
        <p:nvSpPr>
          <p:cNvPr id="55" name="Content Placeholder 5"/>
          <p:cNvSpPr>
            <a:spLocks noGrp="1"/>
          </p:cNvSpPr>
          <p:nvPr>
            <p:ph idx="1"/>
          </p:nvPr>
        </p:nvSpPr>
        <p:spPr>
          <a:xfrm>
            <a:off x="337466" y="1618674"/>
            <a:ext cx="5543550" cy="626986"/>
          </a:xfrm>
        </p:spPr>
        <p:txBody>
          <a:bodyPr>
            <a:noAutofit/>
          </a:bodyPr>
          <a:lstStyle/>
          <a:p>
            <a:r>
              <a:rPr lang="en-GB" sz="2400" b="1" dirty="0" err="1"/>
              <a:t>AudioSlides</a:t>
            </a:r>
            <a:endParaRPr lang="en-GB" dirty="0"/>
          </a:p>
          <a:p>
            <a:pPr marL="342900" indent="-342900">
              <a:buClr>
                <a:schemeClr val="tx2"/>
              </a:buClr>
              <a:buSzPct val="150000"/>
              <a:buFont typeface="Wingdings" panose="05000000000000000000" pitchFamily="2" charset="2"/>
              <a:buChar char="§"/>
            </a:pPr>
            <a:endParaRPr lang="en-GB" dirty="0"/>
          </a:p>
        </p:txBody>
      </p:sp>
      <p:pic>
        <p:nvPicPr>
          <p:cNvPr id="11"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35" y="2149077"/>
            <a:ext cx="6316083" cy="4038255"/>
          </a:xfrm>
          <a:prstGeom prst="rect">
            <a:avLst/>
          </a:prstGeom>
        </p:spPr>
      </p:pic>
    </p:spTree>
    <p:extLst>
      <p:ext uri="{BB962C8B-B14F-4D97-AF65-F5344CB8AC3E}">
        <p14:creationId xmlns:p14="http://schemas.microsoft.com/office/powerpoint/2010/main" val="22166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939142" y="5794654"/>
            <a:ext cx="5756375" cy="370435"/>
          </a:xfrm>
        </p:spPr>
        <p:txBody>
          <a:bodyPr/>
          <a:lstStyle/>
          <a:p>
            <a:r>
              <a:rPr lang="en-US" dirty="0"/>
              <a:t> </a:t>
            </a:r>
          </a:p>
        </p:txBody>
      </p:sp>
      <p:sp>
        <p:nvSpPr>
          <p:cNvPr id="9" name="Text Placeholder 8"/>
          <p:cNvSpPr>
            <a:spLocks noGrp="1"/>
          </p:cNvSpPr>
          <p:nvPr>
            <p:ph type="body" sz="quarter" idx="12"/>
          </p:nvPr>
        </p:nvSpPr>
        <p:spPr>
          <a:xfrm>
            <a:off x="2939142" y="6165090"/>
            <a:ext cx="5756374" cy="357432"/>
          </a:xfrm>
        </p:spPr>
        <p:txBody>
          <a:bodyPr/>
          <a:lstStyle/>
          <a:p>
            <a:r>
              <a:rPr lang="en-US" dirty="0"/>
              <a:t> </a:t>
            </a:r>
          </a:p>
        </p:txBody>
      </p:sp>
      <p:sp>
        <p:nvSpPr>
          <p:cNvPr id="40" name="Title 4"/>
          <p:cNvSpPr txBox="1">
            <a:spLocks/>
          </p:cNvSpPr>
          <p:nvPr/>
        </p:nvSpPr>
        <p:spPr>
          <a:xfrm>
            <a:off x="337466" y="705204"/>
            <a:ext cx="8358050" cy="4186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chemeClr val="accent1"/>
                </a:solidFill>
                <a:latin typeface="Arial Bold"/>
                <a:ea typeface="+mj-ea"/>
                <a:cs typeface="Arial Bold"/>
              </a:defRPr>
            </a:lvl1pPr>
          </a:lstStyle>
          <a:p>
            <a:r>
              <a:rPr lang="en-GB" dirty="0"/>
              <a:t>Promoting your article</a:t>
            </a:r>
          </a:p>
        </p:txBody>
      </p:sp>
      <p:sp>
        <p:nvSpPr>
          <p:cNvPr id="55" name="Content Placeholder 5"/>
          <p:cNvSpPr>
            <a:spLocks noGrp="1"/>
          </p:cNvSpPr>
          <p:nvPr>
            <p:ph idx="1"/>
          </p:nvPr>
        </p:nvSpPr>
        <p:spPr>
          <a:xfrm>
            <a:off x="337466" y="1618673"/>
            <a:ext cx="5713710" cy="3417455"/>
          </a:xfrm>
        </p:spPr>
        <p:txBody>
          <a:bodyPr>
            <a:noAutofit/>
          </a:bodyPr>
          <a:lstStyle/>
          <a:p>
            <a:pPr>
              <a:buClr>
                <a:schemeClr val="tx2"/>
              </a:buClr>
              <a:buSzPct val="150000"/>
            </a:pPr>
            <a:r>
              <a:rPr lang="en-GB" sz="2400" b="1" dirty="0"/>
              <a:t>3. Share links to your article</a:t>
            </a:r>
          </a:p>
          <a:p>
            <a:pPr marL="342900" indent="-342900">
              <a:buClr>
                <a:schemeClr val="tx2"/>
              </a:buClr>
              <a:buSzPct val="150000"/>
              <a:buFont typeface="Wingdings" panose="05000000000000000000" pitchFamily="2" charset="2"/>
              <a:buChar char="§"/>
            </a:pPr>
            <a:r>
              <a:rPr lang="en-GB" dirty="0"/>
              <a:t>Customized short link with free access</a:t>
            </a:r>
          </a:p>
          <a:p>
            <a:pPr marL="342900" indent="-342900">
              <a:buClr>
                <a:schemeClr val="tx2"/>
              </a:buClr>
              <a:buSzPct val="150000"/>
              <a:buFont typeface="Wingdings" panose="05000000000000000000" pitchFamily="2" charset="2"/>
              <a:buChar char="§"/>
            </a:pPr>
            <a:r>
              <a:rPr lang="en-GB" dirty="0"/>
              <a:t>Link from university website to boost  SEO</a:t>
            </a:r>
          </a:p>
          <a:p>
            <a:pPr>
              <a:buClr>
                <a:schemeClr val="tx2"/>
              </a:buClr>
              <a:buSzPct val="150000"/>
            </a:pPr>
            <a:endParaRPr lang="en-GB" dirty="0"/>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712" y="2915495"/>
            <a:ext cx="5410304" cy="30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4806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939142" y="5794654"/>
            <a:ext cx="5756375" cy="370435"/>
          </a:xfrm>
        </p:spPr>
        <p:txBody>
          <a:bodyPr/>
          <a:lstStyle/>
          <a:p>
            <a:r>
              <a:rPr lang="en-US" dirty="0"/>
              <a:t> </a:t>
            </a:r>
          </a:p>
        </p:txBody>
      </p:sp>
      <p:sp>
        <p:nvSpPr>
          <p:cNvPr id="9" name="Text Placeholder 8"/>
          <p:cNvSpPr>
            <a:spLocks noGrp="1"/>
          </p:cNvSpPr>
          <p:nvPr>
            <p:ph type="body" sz="quarter" idx="12"/>
          </p:nvPr>
        </p:nvSpPr>
        <p:spPr>
          <a:xfrm>
            <a:off x="2939142" y="6165090"/>
            <a:ext cx="5756374" cy="357432"/>
          </a:xfrm>
        </p:spPr>
        <p:txBody>
          <a:bodyPr/>
          <a:lstStyle/>
          <a:p>
            <a:r>
              <a:rPr lang="en-US" dirty="0"/>
              <a:t> </a:t>
            </a:r>
          </a:p>
        </p:txBody>
      </p:sp>
      <p:sp>
        <p:nvSpPr>
          <p:cNvPr id="40" name="Title 4"/>
          <p:cNvSpPr txBox="1">
            <a:spLocks/>
          </p:cNvSpPr>
          <p:nvPr/>
        </p:nvSpPr>
        <p:spPr>
          <a:xfrm>
            <a:off x="337466" y="705204"/>
            <a:ext cx="8358050" cy="4186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chemeClr val="accent1"/>
                </a:solidFill>
                <a:latin typeface="Arial Bold"/>
                <a:ea typeface="+mj-ea"/>
                <a:cs typeface="Arial Bold"/>
              </a:defRPr>
            </a:lvl1pPr>
          </a:lstStyle>
          <a:p>
            <a:r>
              <a:rPr lang="en-GB" dirty="0"/>
              <a:t>Promoting your article</a:t>
            </a:r>
          </a:p>
        </p:txBody>
      </p:sp>
      <p:sp>
        <p:nvSpPr>
          <p:cNvPr id="55" name="Content Placeholder 5"/>
          <p:cNvSpPr>
            <a:spLocks noGrp="1"/>
          </p:cNvSpPr>
          <p:nvPr>
            <p:ph idx="1"/>
          </p:nvPr>
        </p:nvSpPr>
        <p:spPr>
          <a:xfrm>
            <a:off x="337466" y="1618673"/>
            <a:ext cx="4179025" cy="3417455"/>
          </a:xfrm>
        </p:spPr>
        <p:txBody>
          <a:bodyPr>
            <a:noAutofit/>
          </a:bodyPr>
          <a:lstStyle/>
          <a:p>
            <a:pPr>
              <a:buClr>
                <a:schemeClr val="tx2"/>
              </a:buClr>
              <a:buSzPct val="150000"/>
            </a:pPr>
            <a:r>
              <a:rPr lang="en-GB" sz="2400" b="1" dirty="0"/>
              <a:t>    Social media: Twitter</a:t>
            </a:r>
          </a:p>
          <a:p>
            <a:pPr marL="342900" indent="-342900">
              <a:buClr>
                <a:schemeClr val="tx2"/>
              </a:buClr>
              <a:buSzPct val="150000"/>
              <a:buFont typeface="Wingdings" panose="05000000000000000000" pitchFamily="2" charset="2"/>
              <a:buChar char="§"/>
            </a:pPr>
            <a:r>
              <a:rPr lang="en-GB" dirty="0"/>
              <a:t>Follow other researchers</a:t>
            </a:r>
          </a:p>
          <a:p>
            <a:pPr marL="342900" indent="-342900">
              <a:buClr>
                <a:schemeClr val="tx2"/>
              </a:buClr>
              <a:buSzPct val="150000"/>
              <a:buFont typeface="Wingdings" panose="05000000000000000000" pitchFamily="2" charset="2"/>
              <a:buChar char="§"/>
            </a:pPr>
            <a:r>
              <a:rPr lang="en-GB" dirty="0"/>
              <a:t>Post regularly and respond promptly</a:t>
            </a:r>
          </a:p>
          <a:p>
            <a:pPr marL="342900" indent="-342900">
              <a:buClr>
                <a:schemeClr val="tx2"/>
              </a:buClr>
              <a:buSzPct val="150000"/>
              <a:buFont typeface="Wingdings" panose="05000000000000000000" pitchFamily="2" charset="2"/>
              <a:buChar char="§"/>
            </a:pPr>
            <a:r>
              <a:rPr lang="en-GB" dirty="0"/>
              <a:t>Retweet</a:t>
            </a:r>
          </a:p>
          <a:p>
            <a:pPr marL="342900" indent="-342900">
              <a:buClr>
                <a:schemeClr val="tx2"/>
              </a:buClr>
              <a:buSzPct val="150000"/>
              <a:buFont typeface="Wingdings" panose="05000000000000000000" pitchFamily="2" charset="2"/>
              <a:buChar char="§"/>
            </a:pPr>
            <a:r>
              <a:rPr lang="en-GB" dirty="0"/>
              <a:t>Use images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466" y="1632120"/>
            <a:ext cx="372886" cy="372886"/>
          </a:xfrm>
          <a:prstGeom prst="rect">
            <a:avLst/>
          </a:prstGeom>
          <a:ln>
            <a:noFill/>
          </a:ln>
          <a:effectLst/>
        </p:spPr>
      </p:pic>
      <p:sp>
        <p:nvSpPr>
          <p:cNvPr id="14" name="Content Placeholder 5"/>
          <p:cNvSpPr txBox="1">
            <a:spLocks/>
          </p:cNvSpPr>
          <p:nvPr/>
        </p:nvSpPr>
        <p:spPr>
          <a:xfrm>
            <a:off x="4457700" y="1623156"/>
            <a:ext cx="4460443" cy="3417455"/>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2000" kern="1200">
                <a:solidFill>
                  <a:srgbClr val="53565A"/>
                </a:solidFill>
                <a:latin typeface="Arial"/>
                <a:ea typeface="+mn-ea"/>
                <a:cs typeface="Arial"/>
              </a:defRPr>
            </a:lvl1pPr>
            <a:lvl2pPr marL="742950" indent="-285750" algn="l" defTabSz="457200" rtl="0" eaLnBrk="1" latinLnBrk="0" hangingPunct="1">
              <a:spcBef>
                <a:spcPct val="20000"/>
              </a:spcBef>
              <a:buSzPct val="80000"/>
              <a:buFont typeface="Wingdings" charset="2"/>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SzPct val="90000"/>
              <a:buFont typeface="Lucida Grande"/>
              <a:buChar char="-"/>
              <a:defRPr sz="1600" kern="1200">
                <a:solidFill>
                  <a:schemeClr val="tx1"/>
                </a:solidFill>
                <a:latin typeface="+mn-lt"/>
                <a:ea typeface="+mn-ea"/>
                <a:cs typeface="+mn-cs"/>
              </a:defRPr>
            </a:lvl9pPr>
          </a:lstStyle>
          <a:p>
            <a:pPr>
              <a:buClr>
                <a:schemeClr val="tx2"/>
              </a:buClr>
              <a:buSzPct val="150000"/>
            </a:pPr>
            <a:r>
              <a:rPr lang="en-GB" sz="2400" b="1" dirty="0"/>
              <a:t>    Social media: Facebook</a:t>
            </a:r>
          </a:p>
          <a:p>
            <a:pPr marL="342900" indent="-342900">
              <a:buClr>
                <a:schemeClr val="tx2"/>
              </a:buClr>
              <a:buSzPct val="150000"/>
              <a:buFont typeface="Wingdings" panose="05000000000000000000" pitchFamily="2" charset="2"/>
              <a:buChar char="§"/>
            </a:pPr>
            <a:r>
              <a:rPr lang="en-GB" dirty="0"/>
              <a:t>Create a ‘fan’ page</a:t>
            </a:r>
          </a:p>
          <a:p>
            <a:pPr marL="342900" indent="-342900">
              <a:buClr>
                <a:schemeClr val="tx2"/>
              </a:buClr>
              <a:buSzPct val="150000"/>
              <a:buFont typeface="Wingdings" panose="05000000000000000000" pitchFamily="2" charset="2"/>
              <a:buChar char="§"/>
            </a:pPr>
            <a:r>
              <a:rPr lang="en-GB" dirty="0"/>
              <a:t>Invite fellow researchers</a:t>
            </a:r>
          </a:p>
          <a:p>
            <a:pPr marL="342900" indent="-342900">
              <a:buClr>
                <a:schemeClr val="tx2"/>
              </a:buClr>
              <a:buSzPct val="150000"/>
              <a:buFont typeface="Wingdings" panose="05000000000000000000" pitchFamily="2" charset="2"/>
              <a:buChar char="§"/>
            </a:pPr>
            <a:r>
              <a:rPr lang="en-GB" dirty="0"/>
              <a:t>Share images, videos, </a:t>
            </a:r>
            <a:r>
              <a:rPr lang="en-GB" dirty="0" err="1"/>
              <a:t>AudioSlides</a:t>
            </a:r>
            <a:endParaRPr lang="en-GB" dirty="0"/>
          </a:p>
          <a:p>
            <a:pPr marL="342900" indent="-342900">
              <a:buClr>
                <a:schemeClr val="tx2"/>
              </a:buClr>
              <a:buSzPct val="150000"/>
              <a:buFont typeface="Wingdings" panose="05000000000000000000" pitchFamily="2" charset="2"/>
              <a:buChar char="§"/>
            </a:pPr>
            <a:r>
              <a:rPr lang="en-GB" dirty="0"/>
              <a:t>Link to your articles</a:t>
            </a:r>
          </a:p>
          <a:p>
            <a:pPr marL="342900" indent="-342900">
              <a:buClr>
                <a:schemeClr val="tx2"/>
              </a:buClr>
              <a:buSzPct val="150000"/>
              <a:buFont typeface="Wingdings" panose="05000000000000000000" pitchFamily="2" charset="2"/>
              <a:buChar char="§"/>
            </a:pPr>
            <a:r>
              <a:rPr lang="en-GB" dirty="0"/>
              <a:t>Discuss and ask for feedback</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4270" y="1677454"/>
            <a:ext cx="316584" cy="316584"/>
          </a:xfrm>
          <a:prstGeom prst="rect">
            <a:avLst/>
          </a:prstGeom>
          <a:ln>
            <a:noFill/>
          </a:ln>
          <a:effectLst/>
        </p:spPr>
      </p:pic>
      <p:sp>
        <p:nvSpPr>
          <p:cNvPr id="17" name="Rectangle 16"/>
          <p:cNvSpPr/>
          <p:nvPr/>
        </p:nvSpPr>
        <p:spPr>
          <a:xfrm>
            <a:off x="2295115" y="4251949"/>
            <a:ext cx="3942105" cy="369332"/>
          </a:xfrm>
          <a:prstGeom prst="rect">
            <a:avLst/>
          </a:prstGeom>
        </p:spPr>
        <p:txBody>
          <a:bodyPr wrap="none">
            <a:spAutoFit/>
          </a:bodyPr>
          <a:lstStyle/>
          <a:p>
            <a:r>
              <a:rPr lang="en-GB" b="1" i="1" dirty="0">
                <a:solidFill>
                  <a:schemeClr val="tx2"/>
                </a:solidFill>
              </a:rPr>
              <a:t>one mention every seven seconds</a:t>
            </a:r>
            <a:endParaRPr lang="en-US" b="1" i="1" dirty="0">
              <a:solidFill>
                <a:schemeClr val="tx2"/>
              </a:solidFill>
            </a:endParaRPr>
          </a:p>
        </p:txBody>
      </p:sp>
    </p:spTree>
    <p:extLst>
      <p:ext uri="{BB962C8B-B14F-4D97-AF65-F5344CB8AC3E}">
        <p14:creationId xmlns:p14="http://schemas.microsoft.com/office/powerpoint/2010/main" val="4085807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libereurope.eu/wp-content/uploads/2014/02/elsevier-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1213" y="3043379"/>
            <a:ext cx="1339397" cy="1339397"/>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2"/>
          <p:cNvSpPr>
            <a:spLocks noChangeArrowheads="1"/>
          </p:cNvSpPr>
          <p:nvPr/>
        </p:nvSpPr>
        <p:spPr bwMode="auto">
          <a:xfrm>
            <a:off x="2053229" y="1011964"/>
            <a:ext cx="5330552" cy="5394831"/>
          </a:xfrm>
          <a:custGeom>
            <a:avLst/>
            <a:gdLst>
              <a:gd name="G0" fmla="+- 7312 0 0"/>
              <a:gd name="G1" fmla="+- 21600 0 7312"/>
              <a:gd name="G2" fmla="+- 21600 0 731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312" y="10800"/>
                </a:moveTo>
                <a:cubicBezTo>
                  <a:pt x="7312" y="12726"/>
                  <a:pt x="8874" y="14288"/>
                  <a:pt x="10800" y="14288"/>
                </a:cubicBezTo>
                <a:cubicBezTo>
                  <a:pt x="12726" y="14288"/>
                  <a:pt x="14288" y="12726"/>
                  <a:pt x="14288" y="10800"/>
                </a:cubicBezTo>
                <a:cubicBezTo>
                  <a:pt x="14288" y="8874"/>
                  <a:pt x="12726" y="7312"/>
                  <a:pt x="10800" y="7312"/>
                </a:cubicBezTo>
                <a:cubicBezTo>
                  <a:pt x="8874" y="7312"/>
                  <a:pt x="7312" y="8874"/>
                  <a:pt x="7312" y="10800"/>
                </a:cubicBezTo>
                <a:close/>
              </a:path>
            </a:pathLst>
          </a:custGeom>
          <a:gradFill>
            <a:gsLst>
              <a:gs pos="0">
                <a:schemeClr val="tx2">
                  <a:lumMod val="60000"/>
                  <a:lumOff val="40000"/>
                </a:schemeClr>
              </a:gs>
              <a:gs pos="35000">
                <a:schemeClr val="tx2">
                  <a:lumMod val="60000"/>
                  <a:lumOff val="40000"/>
                </a:schemeClr>
              </a:gs>
              <a:gs pos="100000">
                <a:schemeClr val="tx2">
                  <a:lumMod val="20000"/>
                  <a:lumOff val="80000"/>
                </a:schemeClr>
              </a:gs>
            </a:gsLst>
          </a:gradFill>
          <a:ln w="22225">
            <a:solidFill>
              <a:schemeClr val="bg1">
                <a:lumMod val="50000"/>
              </a:schemeClr>
            </a:solidFill>
            <a:headEnd/>
            <a:tailEnd/>
          </a:ln>
          <a:effectLst>
            <a:outerShdw dist="38100" dir="5400000" algn="t"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wrap="none" anchor="ctr"/>
          <a:lstStyle/>
          <a:p>
            <a:pPr algn="ctr" defTabSz="457200" fontAlgn="auto">
              <a:spcBef>
                <a:spcPts val="0"/>
              </a:spcBef>
              <a:spcAft>
                <a:spcPts val="0"/>
              </a:spcAft>
              <a:defRPr/>
            </a:pPr>
            <a:endParaRPr lang="en-GB" sz="1800" b="0" dirty="0">
              <a:solidFill>
                <a:srgbClr val="53565A"/>
              </a:solidFill>
            </a:endParaRPr>
          </a:p>
        </p:txBody>
      </p:sp>
      <p:sp>
        <p:nvSpPr>
          <p:cNvPr id="35" name="Rounded Rectangle 34"/>
          <p:cNvSpPr/>
          <p:nvPr/>
        </p:nvSpPr>
        <p:spPr>
          <a:xfrm>
            <a:off x="5144090" y="4441251"/>
            <a:ext cx="1318764" cy="1354798"/>
          </a:xfrm>
          <a:prstGeom prst="roundRect">
            <a:avLst>
              <a:gd name="adj" fmla="val 50000"/>
            </a:avLst>
          </a:prstGeom>
          <a:solidFill>
            <a:schemeClr val="bg1"/>
          </a:solidFill>
          <a:ln w="3175">
            <a:solidFill>
              <a:schemeClr val="bg1">
                <a:lumMod val="75000"/>
              </a:schemeClr>
            </a:solidFill>
          </a:ln>
          <a:effectLst>
            <a:outerShdw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GB" sz="1800" b="0" dirty="0">
              <a:solidFill>
                <a:prstClr val="white"/>
              </a:solidFill>
            </a:endParaRPr>
          </a:p>
        </p:txBody>
      </p:sp>
      <p:sp>
        <p:nvSpPr>
          <p:cNvPr id="33" name="Rounded Rectangle 32"/>
          <p:cNvSpPr/>
          <p:nvPr/>
        </p:nvSpPr>
        <p:spPr>
          <a:xfrm>
            <a:off x="5738135" y="2482950"/>
            <a:ext cx="1318764" cy="1354798"/>
          </a:xfrm>
          <a:prstGeom prst="roundRect">
            <a:avLst>
              <a:gd name="adj" fmla="val 50000"/>
            </a:avLst>
          </a:prstGeom>
          <a:solidFill>
            <a:schemeClr val="bg1"/>
          </a:solidFill>
          <a:ln w="3175">
            <a:solidFill>
              <a:schemeClr val="bg1">
                <a:lumMod val="75000"/>
              </a:schemeClr>
            </a:solidFill>
          </a:ln>
          <a:effectLst>
            <a:outerShdw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GB" sz="1800" b="0" dirty="0">
              <a:solidFill>
                <a:prstClr val="white"/>
              </a:solidFill>
            </a:endParaRPr>
          </a:p>
        </p:txBody>
      </p:sp>
      <p:sp>
        <p:nvSpPr>
          <p:cNvPr id="32" name="Rounded Rectangle 31"/>
          <p:cNvSpPr/>
          <p:nvPr/>
        </p:nvSpPr>
        <p:spPr>
          <a:xfrm>
            <a:off x="4011285" y="1295725"/>
            <a:ext cx="1318764" cy="1354798"/>
          </a:xfrm>
          <a:prstGeom prst="roundRect">
            <a:avLst>
              <a:gd name="adj" fmla="val 50000"/>
            </a:avLst>
          </a:prstGeom>
          <a:solidFill>
            <a:schemeClr val="bg1"/>
          </a:solidFill>
          <a:ln w="3175">
            <a:solidFill>
              <a:schemeClr val="bg1">
                <a:lumMod val="75000"/>
              </a:schemeClr>
            </a:solidFill>
          </a:ln>
          <a:effectLst>
            <a:outerShdw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GB" sz="1800" b="0" dirty="0">
              <a:solidFill>
                <a:prstClr val="white"/>
              </a:solidFill>
            </a:endParaRPr>
          </a:p>
        </p:txBody>
      </p:sp>
      <p:sp>
        <p:nvSpPr>
          <p:cNvPr id="34" name="Rounded Rectangle 33"/>
          <p:cNvSpPr/>
          <p:nvPr/>
        </p:nvSpPr>
        <p:spPr>
          <a:xfrm>
            <a:off x="2418405" y="2501536"/>
            <a:ext cx="1318764" cy="1354798"/>
          </a:xfrm>
          <a:prstGeom prst="roundRect">
            <a:avLst>
              <a:gd name="adj" fmla="val 50000"/>
            </a:avLst>
          </a:prstGeom>
          <a:solidFill>
            <a:schemeClr val="bg1"/>
          </a:solidFill>
          <a:ln w="3175">
            <a:solidFill>
              <a:schemeClr val="bg1">
                <a:lumMod val="75000"/>
              </a:schemeClr>
            </a:solidFill>
          </a:ln>
          <a:effectLst>
            <a:outerShdw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GB" sz="1800" b="0" dirty="0">
              <a:solidFill>
                <a:prstClr val="white"/>
              </a:solidFill>
            </a:endParaRPr>
          </a:p>
        </p:txBody>
      </p:sp>
      <p:sp>
        <p:nvSpPr>
          <p:cNvPr id="36" name="Rounded Rectangle 35"/>
          <p:cNvSpPr/>
          <p:nvPr/>
        </p:nvSpPr>
        <p:spPr>
          <a:xfrm>
            <a:off x="2939142" y="4454895"/>
            <a:ext cx="1318764" cy="1354798"/>
          </a:xfrm>
          <a:prstGeom prst="roundRect">
            <a:avLst>
              <a:gd name="adj" fmla="val 50000"/>
            </a:avLst>
          </a:prstGeom>
          <a:solidFill>
            <a:schemeClr val="bg1"/>
          </a:solidFill>
          <a:ln w="3175">
            <a:solidFill>
              <a:schemeClr val="bg1">
                <a:lumMod val="75000"/>
              </a:schemeClr>
            </a:solidFill>
          </a:ln>
          <a:effectLst>
            <a:outerShdw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GB" sz="1800" b="0" dirty="0">
              <a:solidFill>
                <a:prstClr val="white"/>
              </a:solidFill>
            </a:endParaRPr>
          </a:p>
        </p:txBody>
      </p:sp>
      <p:sp>
        <p:nvSpPr>
          <p:cNvPr id="5" name="Title 4"/>
          <p:cNvSpPr>
            <a:spLocks noGrp="1"/>
          </p:cNvSpPr>
          <p:nvPr>
            <p:ph type="title"/>
          </p:nvPr>
        </p:nvSpPr>
        <p:spPr>
          <a:xfrm>
            <a:off x="457200" y="705204"/>
            <a:ext cx="8358052" cy="418645"/>
          </a:xfrm>
        </p:spPr>
        <p:txBody>
          <a:bodyPr/>
          <a:lstStyle/>
          <a:p>
            <a:r>
              <a:rPr lang="en-US" dirty="0">
                <a:latin typeface="Arial" panose="020B0604020202020204" pitchFamily="34" charset="0"/>
                <a:cs typeface="Arial" panose="020B0604020202020204" pitchFamily="34" charset="0"/>
              </a:rPr>
              <a:t>Academic publishing</a:t>
            </a:r>
            <a:br>
              <a:rPr lang="en-US" dirty="0">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The publishing cycle</a:t>
            </a:r>
          </a:p>
        </p:txBody>
      </p:sp>
      <p:sp>
        <p:nvSpPr>
          <p:cNvPr id="8" name="Text Placeholder 7"/>
          <p:cNvSpPr>
            <a:spLocks noGrp="1"/>
          </p:cNvSpPr>
          <p:nvPr>
            <p:ph type="body" sz="quarter" idx="10"/>
          </p:nvPr>
        </p:nvSpPr>
        <p:spPr>
          <a:xfrm>
            <a:off x="2939142" y="5794654"/>
            <a:ext cx="5756375" cy="370435"/>
          </a:xfrm>
        </p:spPr>
        <p:txBody>
          <a:bodyPr/>
          <a:lstStyle/>
          <a:p>
            <a:r>
              <a:rPr lang="en-US" dirty="0"/>
              <a:t> </a:t>
            </a:r>
          </a:p>
        </p:txBody>
      </p:sp>
      <p:sp>
        <p:nvSpPr>
          <p:cNvPr id="9" name="Text Placeholder 8"/>
          <p:cNvSpPr>
            <a:spLocks noGrp="1"/>
          </p:cNvSpPr>
          <p:nvPr>
            <p:ph type="body" sz="quarter" idx="11"/>
          </p:nvPr>
        </p:nvSpPr>
        <p:spPr>
          <a:xfrm>
            <a:off x="2939142" y="6165090"/>
            <a:ext cx="5756374" cy="357432"/>
          </a:xfrm>
        </p:spPr>
        <p:txBody>
          <a:bodyPr/>
          <a:lstStyle/>
          <a:p>
            <a:r>
              <a:rPr lang="en-US" dirty="0"/>
              <a:t> </a:t>
            </a:r>
          </a:p>
        </p:txBody>
      </p:sp>
      <p:sp>
        <p:nvSpPr>
          <p:cNvPr id="14" name="Freeform 12"/>
          <p:cNvSpPr>
            <a:spLocks/>
          </p:cNvSpPr>
          <p:nvPr/>
        </p:nvSpPr>
        <p:spPr bwMode="auto">
          <a:xfrm rot="7596892">
            <a:off x="5501750" y="916939"/>
            <a:ext cx="472771" cy="757573"/>
          </a:xfrm>
          <a:custGeom>
            <a:avLst/>
            <a:gdLst/>
            <a:ahLst/>
            <a:cxnLst>
              <a:cxn ang="0">
                <a:pos x="30" y="90"/>
              </a:cxn>
              <a:cxn ang="0">
                <a:pos x="0" y="158"/>
              </a:cxn>
              <a:cxn ang="0">
                <a:pos x="16" y="0"/>
              </a:cxn>
              <a:cxn ang="0">
                <a:pos x="79" y="143"/>
              </a:cxn>
              <a:cxn ang="0">
                <a:pos x="30" y="90"/>
              </a:cxn>
            </a:cxnLst>
            <a:rect l="0" t="0" r="r" b="b"/>
            <a:pathLst>
              <a:path w="79" h="158">
                <a:moveTo>
                  <a:pt x="30" y="90"/>
                </a:moveTo>
                <a:lnTo>
                  <a:pt x="0" y="158"/>
                </a:lnTo>
                <a:lnTo>
                  <a:pt x="16" y="0"/>
                </a:lnTo>
                <a:lnTo>
                  <a:pt x="79" y="143"/>
                </a:lnTo>
                <a:lnTo>
                  <a:pt x="30" y="90"/>
                </a:lnTo>
                <a:close/>
              </a:path>
            </a:pathLst>
          </a:custGeom>
          <a:solidFill>
            <a:schemeClr val="bg1">
              <a:lumMod val="50000"/>
            </a:schemeClr>
          </a:solidFill>
          <a:ln>
            <a:noFill/>
            <a:headEnd/>
            <a:tailEnd/>
          </a:ln>
        </p:spPr>
        <p:style>
          <a:lnRef idx="2">
            <a:schemeClr val="dk1"/>
          </a:lnRef>
          <a:fillRef idx="1">
            <a:schemeClr val="lt1"/>
          </a:fillRef>
          <a:effectRef idx="0">
            <a:schemeClr val="dk1"/>
          </a:effectRef>
          <a:fontRef idx="minor">
            <a:schemeClr val="dk1"/>
          </a:fontRef>
        </p:style>
        <p:txBody>
          <a:bodyPr/>
          <a:lstStyle/>
          <a:p>
            <a:pPr algn="ctr" defTabSz="457200" fontAlgn="auto">
              <a:spcBef>
                <a:spcPts val="0"/>
              </a:spcBef>
              <a:spcAft>
                <a:spcPts val="0"/>
              </a:spcAft>
              <a:defRPr/>
            </a:pPr>
            <a:endParaRPr lang="en-GB" sz="1800" b="0" dirty="0">
              <a:solidFill>
                <a:srgbClr val="53565A"/>
              </a:solidFill>
            </a:endParaRPr>
          </a:p>
        </p:txBody>
      </p:sp>
      <p:sp>
        <p:nvSpPr>
          <p:cNvPr id="15" name="Freeform 12"/>
          <p:cNvSpPr>
            <a:spLocks/>
          </p:cNvSpPr>
          <p:nvPr/>
        </p:nvSpPr>
        <p:spPr bwMode="auto">
          <a:xfrm rot="19033969">
            <a:off x="3124309" y="5571612"/>
            <a:ext cx="472771" cy="757573"/>
          </a:xfrm>
          <a:custGeom>
            <a:avLst/>
            <a:gdLst/>
            <a:ahLst/>
            <a:cxnLst>
              <a:cxn ang="0">
                <a:pos x="30" y="90"/>
              </a:cxn>
              <a:cxn ang="0">
                <a:pos x="0" y="158"/>
              </a:cxn>
              <a:cxn ang="0">
                <a:pos x="16" y="0"/>
              </a:cxn>
              <a:cxn ang="0">
                <a:pos x="79" y="143"/>
              </a:cxn>
              <a:cxn ang="0">
                <a:pos x="30" y="90"/>
              </a:cxn>
            </a:cxnLst>
            <a:rect l="0" t="0" r="r" b="b"/>
            <a:pathLst>
              <a:path w="79" h="158">
                <a:moveTo>
                  <a:pt x="30" y="90"/>
                </a:moveTo>
                <a:lnTo>
                  <a:pt x="0" y="158"/>
                </a:lnTo>
                <a:lnTo>
                  <a:pt x="16" y="0"/>
                </a:lnTo>
                <a:lnTo>
                  <a:pt x="79" y="143"/>
                </a:lnTo>
                <a:lnTo>
                  <a:pt x="30" y="90"/>
                </a:lnTo>
                <a:close/>
              </a:path>
            </a:pathLst>
          </a:custGeom>
          <a:solidFill>
            <a:schemeClr val="bg1">
              <a:lumMod val="50000"/>
            </a:schemeClr>
          </a:solidFill>
          <a:ln>
            <a:noFill/>
            <a:headEnd/>
            <a:tailEnd/>
          </a:ln>
        </p:spPr>
        <p:style>
          <a:lnRef idx="2">
            <a:schemeClr val="dk1"/>
          </a:lnRef>
          <a:fillRef idx="1">
            <a:schemeClr val="lt1"/>
          </a:fillRef>
          <a:effectRef idx="0">
            <a:schemeClr val="dk1"/>
          </a:effectRef>
          <a:fontRef idx="minor">
            <a:schemeClr val="dk1"/>
          </a:fontRef>
        </p:style>
        <p:txBody>
          <a:bodyPr/>
          <a:lstStyle/>
          <a:p>
            <a:pPr algn="ctr" defTabSz="457200" fontAlgn="auto">
              <a:spcBef>
                <a:spcPts val="0"/>
              </a:spcBef>
              <a:spcAft>
                <a:spcPts val="0"/>
              </a:spcAft>
              <a:defRPr/>
            </a:pPr>
            <a:endParaRPr lang="en-GB" sz="1800" b="0" dirty="0">
              <a:solidFill>
                <a:srgbClr val="53565A"/>
              </a:solidFill>
            </a:endParaRPr>
          </a:p>
        </p:txBody>
      </p:sp>
      <p:sp>
        <p:nvSpPr>
          <p:cNvPr id="16" name="Freeform 12"/>
          <p:cNvSpPr>
            <a:spLocks/>
          </p:cNvSpPr>
          <p:nvPr/>
        </p:nvSpPr>
        <p:spPr bwMode="auto">
          <a:xfrm rot="1949519">
            <a:off x="1999950" y="2550640"/>
            <a:ext cx="472771" cy="757573"/>
          </a:xfrm>
          <a:custGeom>
            <a:avLst/>
            <a:gdLst/>
            <a:ahLst/>
            <a:cxnLst>
              <a:cxn ang="0">
                <a:pos x="30" y="90"/>
              </a:cxn>
              <a:cxn ang="0">
                <a:pos x="0" y="158"/>
              </a:cxn>
              <a:cxn ang="0">
                <a:pos x="16" y="0"/>
              </a:cxn>
              <a:cxn ang="0">
                <a:pos x="79" y="143"/>
              </a:cxn>
              <a:cxn ang="0">
                <a:pos x="30" y="90"/>
              </a:cxn>
            </a:cxnLst>
            <a:rect l="0" t="0" r="r" b="b"/>
            <a:pathLst>
              <a:path w="79" h="158">
                <a:moveTo>
                  <a:pt x="30" y="90"/>
                </a:moveTo>
                <a:lnTo>
                  <a:pt x="0" y="158"/>
                </a:lnTo>
                <a:lnTo>
                  <a:pt x="16" y="0"/>
                </a:lnTo>
                <a:lnTo>
                  <a:pt x="79" y="143"/>
                </a:lnTo>
                <a:lnTo>
                  <a:pt x="30" y="90"/>
                </a:lnTo>
                <a:close/>
              </a:path>
            </a:pathLst>
          </a:custGeom>
          <a:solidFill>
            <a:schemeClr val="bg1">
              <a:lumMod val="50000"/>
            </a:schemeClr>
          </a:solidFill>
          <a:ln>
            <a:noFill/>
            <a:headEnd/>
            <a:tailEnd/>
          </a:ln>
        </p:spPr>
        <p:style>
          <a:lnRef idx="2">
            <a:schemeClr val="dk1"/>
          </a:lnRef>
          <a:fillRef idx="1">
            <a:schemeClr val="lt1"/>
          </a:fillRef>
          <a:effectRef idx="0">
            <a:schemeClr val="dk1"/>
          </a:effectRef>
          <a:fontRef idx="minor">
            <a:schemeClr val="dk1"/>
          </a:fontRef>
        </p:style>
        <p:txBody>
          <a:bodyPr/>
          <a:lstStyle/>
          <a:p>
            <a:pPr algn="ctr" defTabSz="457200" fontAlgn="auto">
              <a:spcBef>
                <a:spcPts val="0"/>
              </a:spcBef>
              <a:spcAft>
                <a:spcPts val="0"/>
              </a:spcAft>
              <a:defRPr/>
            </a:pPr>
            <a:endParaRPr lang="en-GB" sz="1800" b="0" dirty="0">
              <a:solidFill>
                <a:srgbClr val="53565A"/>
              </a:solidFill>
            </a:endParaRPr>
          </a:p>
        </p:txBody>
      </p:sp>
      <p:sp>
        <p:nvSpPr>
          <p:cNvPr id="17" name="Freeform 12"/>
          <p:cNvSpPr>
            <a:spLocks/>
          </p:cNvSpPr>
          <p:nvPr/>
        </p:nvSpPr>
        <p:spPr bwMode="auto">
          <a:xfrm rot="13036410">
            <a:off x="6898385" y="4305866"/>
            <a:ext cx="472771" cy="757573"/>
          </a:xfrm>
          <a:custGeom>
            <a:avLst/>
            <a:gdLst/>
            <a:ahLst/>
            <a:cxnLst>
              <a:cxn ang="0">
                <a:pos x="30" y="90"/>
              </a:cxn>
              <a:cxn ang="0">
                <a:pos x="0" y="158"/>
              </a:cxn>
              <a:cxn ang="0">
                <a:pos x="16" y="0"/>
              </a:cxn>
              <a:cxn ang="0">
                <a:pos x="79" y="143"/>
              </a:cxn>
              <a:cxn ang="0">
                <a:pos x="30" y="90"/>
              </a:cxn>
            </a:cxnLst>
            <a:rect l="0" t="0" r="r" b="b"/>
            <a:pathLst>
              <a:path w="79" h="158">
                <a:moveTo>
                  <a:pt x="30" y="90"/>
                </a:moveTo>
                <a:lnTo>
                  <a:pt x="0" y="158"/>
                </a:lnTo>
                <a:lnTo>
                  <a:pt x="16" y="0"/>
                </a:lnTo>
                <a:lnTo>
                  <a:pt x="79" y="143"/>
                </a:lnTo>
                <a:lnTo>
                  <a:pt x="30" y="90"/>
                </a:lnTo>
                <a:close/>
              </a:path>
            </a:pathLst>
          </a:custGeom>
          <a:solidFill>
            <a:schemeClr val="bg1">
              <a:lumMod val="50000"/>
            </a:schemeClr>
          </a:solidFill>
          <a:ln>
            <a:noFill/>
            <a:headEnd/>
            <a:tailEnd/>
          </a:ln>
        </p:spPr>
        <p:style>
          <a:lnRef idx="2">
            <a:schemeClr val="dk1"/>
          </a:lnRef>
          <a:fillRef idx="1">
            <a:schemeClr val="lt1"/>
          </a:fillRef>
          <a:effectRef idx="0">
            <a:schemeClr val="dk1"/>
          </a:effectRef>
          <a:fontRef idx="minor">
            <a:schemeClr val="dk1"/>
          </a:fontRef>
        </p:style>
        <p:txBody>
          <a:bodyPr/>
          <a:lstStyle/>
          <a:p>
            <a:pPr algn="ctr" defTabSz="457200" fontAlgn="auto">
              <a:spcBef>
                <a:spcPts val="0"/>
              </a:spcBef>
              <a:spcAft>
                <a:spcPts val="0"/>
              </a:spcAft>
              <a:defRPr/>
            </a:pPr>
            <a:endParaRPr lang="en-GB" sz="1800" b="0" dirty="0">
              <a:solidFill>
                <a:srgbClr val="53565A"/>
              </a:solidFill>
            </a:endParaRPr>
          </a:p>
        </p:txBody>
      </p:sp>
      <p:sp>
        <p:nvSpPr>
          <p:cNvPr id="4" name="TextBox 3"/>
          <p:cNvSpPr txBox="1"/>
          <p:nvPr/>
        </p:nvSpPr>
        <p:spPr>
          <a:xfrm>
            <a:off x="4106933" y="1611412"/>
            <a:ext cx="1170513" cy="738664"/>
          </a:xfrm>
          <a:prstGeom prst="rect">
            <a:avLst/>
          </a:prstGeom>
          <a:noFill/>
        </p:spPr>
        <p:txBody>
          <a:bodyPr wrap="none" rtlCol="0">
            <a:spAutoFit/>
          </a:bodyPr>
          <a:lstStyle/>
          <a:p>
            <a:pPr algn="ctr" defTabSz="457200" fontAlgn="auto">
              <a:spcBef>
                <a:spcPts val="0"/>
              </a:spcBef>
              <a:spcAft>
                <a:spcPts val="0"/>
              </a:spcAft>
            </a:pPr>
            <a:r>
              <a:rPr lang="en-GB" sz="1400" b="0" dirty="0">
                <a:solidFill>
                  <a:srgbClr val="53565A"/>
                </a:solidFill>
                <a:latin typeface="Arial"/>
              </a:rPr>
              <a:t>Solicit &amp; </a:t>
            </a:r>
          </a:p>
          <a:p>
            <a:pPr algn="ctr" defTabSz="457200" fontAlgn="auto">
              <a:spcBef>
                <a:spcPts val="0"/>
              </a:spcBef>
              <a:spcAft>
                <a:spcPts val="0"/>
              </a:spcAft>
            </a:pPr>
            <a:r>
              <a:rPr lang="en-GB" sz="1400" b="0" dirty="0">
                <a:solidFill>
                  <a:srgbClr val="53565A"/>
                </a:solidFill>
                <a:latin typeface="Arial"/>
              </a:rPr>
              <a:t>manage</a:t>
            </a:r>
          </a:p>
          <a:p>
            <a:pPr algn="ctr" defTabSz="457200" fontAlgn="auto">
              <a:spcBef>
                <a:spcPts val="0"/>
              </a:spcBef>
              <a:spcAft>
                <a:spcPts val="0"/>
              </a:spcAft>
            </a:pPr>
            <a:r>
              <a:rPr lang="en-GB" sz="1400" b="0" dirty="0">
                <a:solidFill>
                  <a:srgbClr val="53565A"/>
                </a:solidFill>
                <a:latin typeface="Arial"/>
              </a:rPr>
              <a:t>submissions</a:t>
            </a:r>
          </a:p>
        </p:txBody>
      </p:sp>
      <p:sp>
        <p:nvSpPr>
          <p:cNvPr id="20" name="TextBox 19"/>
          <p:cNvSpPr txBox="1"/>
          <p:nvPr/>
        </p:nvSpPr>
        <p:spPr>
          <a:xfrm>
            <a:off x="4088647" y="1419126"/>
            <a:ext cx="1183336" cy="1107996"/>
          </a:xfrm>
          <a:prstGeom prst="rect">
            <a:avLst/>
          </a:prstGeom>
          <a:noFill/>
        </p:spPr>
        <p:txBody>
          <a:bodyPr wrap="none" rtlCol="0">
            <a:spAutoFit/>
          </a:bodyPr>
          <a:lstStyle/>
          <a:p>
            <a:pPr algn="ctr" defTabSz="457200" fontAlgn="auto">
              <a:spcBef>
                <a:spcPts val="0"/>
              </a:spcBef>
              <a:spcAft>
                <a:spcPts val="0"/>
              </a:spcAft>
            </a:pPr>
            <a:r>
              <a:rPr lang="en-US" sz="2400" b="0" dirty="0">
                <a:solidFill>
                  <a:srgbClr val="FF8200"/>
                </a:solidFill>
                <a:latin typeface="Arial" pitchFamily="34" charset="0"/>
                <a:cs typeface="Arial" pitchFamily="34" charset="0"/>
              </a:rPr>
              <a:t>30-60</a:t>
            </a:r>
            <a:r>
              <a:rPr lang="en-US" sz="1400" b="0" dirty="0">
                <a:solidFill>
                  <a:srgbClr val="FF8200"/>
                </a:solidFill>
                <a:latin typeface="Arial" pitchFamily="34" charset="0"/>
                <a:cs typeface="Arial" pitchFamily="34" charset="0"/>
              </a:rPr>
              <a:t>%</a:t>
            </a:r>
            <a:r>
              <a:rPr lang="en-US" sz="1400" b="0" dirty="0">
                <a:solidFill>
                  <a:srgbClr val="53565A"/>
                </a:solidFill>
                <a:latin typeface="Arial" pitchFamily="34" charset="0"/>
                <a:cs typeface="Arial" pitchFamily="34" charset="0"/>
              </a:rPr>
              <a:t> </a:t>
            </a:r>
            <a:br>
              <a:rPr lang="en-US" sz="1400" b="0" dirty="0">
                <a:solidFill>
                  <a:srgbClr val="53565A"/>
                </a:solidFill>
                <a:latin typeface="Arial" pitchFamily="34" charset="0"/>
                <a:cs typeface="Arial" pitchFamily="34" charset="0"/>
              </a:rPr>
            </a:br>
            <a:r>
              <a:rPr lang="en-US" sz="1400" b="0" dirty="0">
                <a:solidFill>
                  <a:srgbClr val="53565A"/>
                </a:solidFill>
                <a:latin typeface="Arial" pitchFamily="34" charset="0"/>
                <a:cs typeface="Arial" pitchFamily="34" charset="0"/>
              </a:rPr>
              <a:t>rejected by </a:t>
            </a:r>
            <a:br>
              <a:rPr lang="en-US" sz="1400" b="0" dirty="0">
                <a:solidFill>
                  <a:srgbClr val="53565A"/>
                </a:solidFill>
                <a:latin typeface="Arial" pitchFamily="34" charset="0"/>
                <a:cs typeface="Arial" pitchFamily="34" charset="0"/>
              </a:rPr>
            </a:br>
            <a:r>
              <a:rPr lang="en-US" sz="1400" b="0" dirty="0">
                <a:solidFill>
                  <a:srgbClr val="53565A"/>
                </a:solidFill>
                <a:latin typeface="Arial" pitchFamily="34" charset="0"/>
                <a:cs typeface="Arial" pitchFamily="34" charset="0"/>
              </a:rPr>
              <a:t>&gt; 13,000</a:t>
            </a:r>
          </a:p>
          <a:p>
            <a:pPr algn="ctr" defTabSz="457200" fontAlgn="auto">
              <a:spcBef>
                <a:spcPts val="0"/>
              </a:spcBef>
              <a:spcAft>
                <a:spcPts val="0"/>
              </a:spcAft>
            </a:pPr>
            <a:r>
              <a:rPr lang="en-US" sz="1400" b="0" dirty="0">
                <a:solidFill>
                  <a:srgbClr val="53565A"/>
                </a:solidFill>
                <a:latin typeface="Arial" pitchFamily="34" charset="0"/>
                <a:cs typeface="Arial" pitchFamily="34" charset="0"/>
              </a:rPr>
              <a:t>editors</a:t>
            </a:r>
            <a:endParaRPr lang="en-GB" sz="1400" b="0" dirty="0">
              <a:solidFill>
                <a:srgbClr val="53565A"/>
              </a:solidFill>
              <a:latin typeface="Arial" pitchFamily="34" charset="0"/>
              <a:cs typeface="Arial" pitchFamily="34" charset="0"/>
            </a:endParaRPr>
          </a:p>
        </p:txBody>
      </p:sp>
      <p:sp>
        <p:nvSpPr>
          <p:cNvPr id="22" name="TextBox 21"/>
          <p:cNvSpPr txBox="1"/>
          <p:nvPr/>
        </p:nvSpPr>
        <p:spPr>
          <a:xfrm>
            <a:off x="5803472" y="2917325"/>
            <a:ext cx="1200971" cy="523220"/>
          </a:xfrm>
          <a:prstGeom prst="rect">
            <a:avLst/>
          </a:prstGeom>
          <a:noFill/>
        </p:spPr>
        <p:txBody>
          <a:bodyPr wrap="none" rtlCol="0">
            <a:spAutoFit/>
          </a:bodyPr>
          <a:lstStyle/>
          <a:p>
            <a:pPr algn="ctr" defTabSz="457200" fontAlgn="auto">
              <a:spcBef>
                <a:spcPts val="0"/>
              </a:spcBef>
              <a:spcAft>
                <a:spcPts val="0"/>
              </a:spcAft>
            </a:pPr>
            <a:r>
              <a:rPr lang="en-GB" sz="1400" b="0" dirty="0">
                <a:solidFill>
                  <a:srgbClr val="53565A"/>
                </a:solidFill>
                <a:latin typeface="Arial"/>
              </a:rPr>
              <a:t>Manage</a:t>
            </a:r>
            <a:br>
              <a:rPr lang="en-GB" sz="1400" b="0" dirty="0">
                <a:solidFill>
                  <a:srgbClr val="53565A"/>
                </a:solidFill>
                <a:latin typeface="Arial"/>
              </a:rPr>
            </a:br>
            <a:r>
              <a:rPr lang="en-GB" sz="1400" b="0" dirty="0">
                <a:solidFill>
                  <a:srgbClr val="53565A"/>
                </a:solidFill>
                <a:latin typeface="Arial"/>
              </a:rPr>
              <a:t>Peer Review</a:t>
            </a:r>
          </a:p>
        </p:txBody>
      </p:sp>
      <p:sp>
        <p:nvSpPr>
          <p:cNvPr id="23" name="TextBox 22"/>
          <p:cNvSpPr txBox="1"/>
          <p:nvPr/>
        </p:nvSpPr>
        <p:spPr>
          <a:xfrm>
            <a:off x="5691989" y="2840934"/>
            <a:ext cx="1441535" cy="677108"/>
          </a:xfrm>
          <a:prstGeom prst="rect">
            <a:avLst/>
          </a:prstGeom>
          <a:noFill/>
        </p:spPr>
        <p:txBody>
          <a:bodyPr wrap="square" rtlCol="0">
            <a:spAutoFit/>
          </a:bodyPr>
          <a:lstStyle/>
          <a:p>
            <a:pPr algn="ctr" defTabSz="457200" fontAlgn="auto">
              <a:spcBef>
                <a:spcPts val="0"/>
              </a:spcBef>
              <a:spcAft>
                <a:spcPts val="0"/>
              </a:spcAft>
            </a:pPr>
            <a:r>
              <a:rPr lang="en-US" sz="2400" b="0" dirty="0">
                <a:solidFill>
                  <a:srgbClr val="FF8200"/>
                </a:solidFill>
                <a:latin typeface="Arial" pitchFamily="34" charset="0"/>
                <a:cs typeface="Arial" pitchFamily="34" charset="0"/>
              </a:rPr>
              <a:t>557,000</a:t>
            </a:r>
            <a:r>
              <a:rPr lang="en-US" sz="1400" b="0" dirty="0">
                <a:solidFill>
                  <a:srgbClr val="FF8200"/>
                </a:solidFill>
                <a:latin typeface="Arial" pitchFamily="34" charset="0"/>
                <a:cs typeface="Arial" pitchFamily="34" charset="0"/>
              </a:rPr>
              <a:t>+</a:t>
            </a:r>
            <a:r>
              <a:rPr lang="en-US" sz="1400" b="0" dirty="0">
                <a:solidFill>
                  <a:srgbClr val="53565A"/>
                </a:solidFill>
                <a:latin typeface="Arial" pitchFamily="34" charset="0"/>
                <a:cs typeface="Arial" pitchFamily="34" charset="0"/>
              </a:rPr>
              <a:t> </a:t>
            </a:r>
            <a:br>
              <a:rPr lang="en-US" sz="1400" b="0" dirty="0">
                <a:solidFill>
                  <a:srgbClr val="53565A"/>
                </a:solidFill>
                <a:latin typeface="Arial" pitchFamily="34" charset="0"/>
                <a:cs typeface="Arial" pitchFamily="34" charset="0"/>
              </a:rPr>
            </a:br>
            <a:r>
              <a:rPr lang="en-US" sz="1400" b="0" dirty="0">
                <a:solidFill>
                  <a:srgbClr val="53565A"/>
                </a:solidFill>
                <a:latin typeface="Arial" pitchFamily="34" charset="0"/>
                <a:cs typeface="Arial" pitchFamily="34" charset="0"/>
              </a:rPr>
              <a:t>reviewers</a:t>
            </a:r>
            <a:endParaRPr lang="en-GB" sz="1400" b="0" dirty="0">
              <a:solidFill>
                <a:srgbClr val="53565A"/>
              </a:solidFill>
              <a:latin typeface="Arial" pitchFamily="34" charset="0"/>
              <a:cs typeface="Arial" pitchFamily="34" charset="0"/>
            </a:endParaRPr>
          </a:p>
        </p:txBody>
      </p:sp>
      <p:sp>
        <p:nvSpPr>
          <p:cNvPr id="25" name="TextBox 24"/>
          <p:cNvSpPr txBox="1"/>
          <p:nvPr/>
        </p:nvSpPr>
        <p:spPr>
          <a:xfrm>
            <a:off x="5066269" y="4867624"/>
            <a:ext cx="1477632" cy="523220"/>
          </a:xfrm>
          <a:prstGeom prst="rect">
            <a:avLst/>
          </a:prstGeom>
          <a:noFill/>
        </p:spPr>
        <p:txBody>
          <a:bodyPr wrap="square" rtlCol="0">
            <a:spAutoFit/>
          </a:bodyPr>
          <a:lstStyle/>
          <a:p>
            <a:pPr algn="ctr" defTabSz="457200" fontAlgn="auto">
              <a:spcBef>
                <a:spcPts val="0"/>
              </a:spcBef>
              <a:spcAft>
                <a:spcPts val="0"/>
              </a:spcAft>
            </a:pPr>
            <a:r>
              <a:rPr lang="en-GB" sz="1400" b="0" dirty="0">
                <a:solidFill>
                  <a:srgbClr val="53565A"/>
                </a:solidFill>
                <a:latin typeface="Arial"/>
              </a:rPr>
              <a:t>Edit &amp;</a:t>
            </a:r>
            <a:br>
              <a:rPr lang="en-GB" sz="1400" b="0" dirty="0">
                <a:solidFill>
                  <a:srgbClr val="53565A"/>
                </a:solidFill>
                <a:latin typeface="Arial"/>
              </a:rPr>
            </a:br>
            <a:r>
              <a:rPr lang="en-GB" sz="1400" b="0" dirty="0">
                <a:solidFill>
                  <a:srgbClr val="53565A"/>
                </a:solidFill>
                <a:latin typeface="Arial"/>
              </a:rPr>
              <a:t>prepare</a:t>
            </a:r>
          </a:p>
        </p:txBody>
      </p:sp>
      <p:sp>
        <p:nvSpPr>
          <p:cNvPr id="26" name="TextBox 25"/>
          <p:cNvSpPr txBox="1"/>
          <p:nvPr/>
        </p:nvSpPr>
        <p:spPr>
          <a:xfrm>
            <a:off x="5022613" y="4715132"/>
            <a:ext cx="1561718" cy="892552"/>
          </a:xfrm>
          <a:prstGeom prst="rect">
            <a:avLst/>
          </a:prstGeom>
          <a:noFill/>
        </p:spPr>
        <p:txBody>
          <a:bodyPr wrap="square" rtlCol="0">
            <a:spAutoFit/>
          </a:bodyPr>
          <a:lstStyle/>
          <a:p>
            <a:pPr algn="ctr" defTabSz="457200" fontAlgn="auto">
              <a:spcBef>
                <a:spcPts val="0"/>
              </a:spcBef>
              <a:spcAft>
                <a:spcPts val="0"/>
              </a:spcAft>
            </a:pPr>
            <a:r>
              <a:rPr lang="en-US" sz="2400" b="0" dirty="0">
                <a:solidFill>
                  <a:srgbClr val="FF8200"/>
                </a:solidFill>
                <a:latin typeface="Arial" pitchFamily="34" charset="0"/>
                <a:cs typeface="Arial" pitchFamily="34" charset="0"/>
              </a:rPr>
              <a:t>365,000</a:t>
            </a:r>
            <a:r>
              <a:rPr lang="en-US" sz="2400" b="0" dirty="0">
                <a:solidFill>
                  <a:srgbClr val="53565A"/>
                </a:solidFill>
                <a:latin typeface="Arial" pitchFamily="34" charset="0"/>
                <a:cs typeface="Arial" pitchFamily="34" charset="0"/>
              </a:rPr>
              <a:t/>
            </a:r>
            <a:br>
              <a:rPr lang="en-US" sz="2400" b="0" dirty="0">
                <a:solidFill>
                  <a:srgbClr val="53565A"/>
                </a:solidFill>
                <a:latin typeface="Arial" pitchFamily="34" charset="0"/>
                <a:cs typeface="Arial" pitchFamily="34" charset="0"/>
              </a:rPr>
            </a:br>
            <a:r>
              <a:rPr lang="en-US" sz="1400" b="0" dirty="0">
                <a:solidFill>
                  <a:srgbClr val="53565A"/>
                </a:solidFill>
                <a:latin typeface="Arial" pitchFamily="34" charset="0"/>
                <a:cs typeface="Arial" pitchFamily="34" charset="0"/>
              </a:rPr>
              <a:t>articles</a:t>
            </a:r>
          </a:p>
          <a:p>
            <a:pPr algn="ctr" defTabSz="457200" fontAlgn="auto">
              <a:spcBef>
                <a:spcPts val="0"/>
              </a:spcBef>
              <a:spcAft>
                <a:spcPts val="0"/>
              </a:spcAft>
            </a:pPr>
            <a:r>
              <a:rPr lang="en-US" sz="1400" b="0" dirty="0">
                <a:solidFill>
                  <a:srgbClr val="53565A"/>
                </a:solidFill>
                <a:latin typeface="Arial" pitchFamily="34" charset="0"/>
                <a:cs typeface="Arial" pitchFamily="34" charset="0"/>
              </a:rPr>
              <a:t>accepted</a:t>
            </a:r>
            <a:endParaRPr lang="en-GB" sz="1400" b="0" dirty="0">
              <a:solidFill>
                <a:srgbClr val="53565A"/>
              </a:solidFill>
              <a:latin typeface="Arial" pitchFamily="34" charset="0"/>
              <a:cs typeface="Arial" pitchFamily="34" charset="0"/>
            </a:endParaRPr>
          </a:p>
        </p:txBody>
      </p:sp>
      <p:sp>
        <p:nvSpPr>
          <p:cNvPr id="28" name="TextBox 27"/>
          <p:cNvSpPr txBox="1"/>
          <p:nvPr/>
        </p:nvSpPr>
        <p:spPr>
          <a:xfrm>
            <a:off x="3090850" y="4972381"/>
            <a:ext cx="1040670" cy="307777"/>
          </a:xfrm>
          <a:prstGeom prst="rect">
            <a:avLst/>
          </a:prstGeom>
          <a:noFill/>
        </p:spPr>
        <p:txBody>
          <a:bodyPr wrap="none" rtlCol="0">
            <a:spAutoFit/>
          </a:bodyPr>
          <a:lstStyle/>
          <a:p>
            <a:pPr algn="ctr" defTabSz="457200" fontAlgn="auto">
              <a:spcBef>
                <a:spcPts val="0"/>
              </a:spcBef>
              <a:spcAft>
                <a:spcPts val="0"/>
              </a:spcAft>
            </a:pPr>
            <a:r>
              <a:rPr lang="en-GB" sz="1400" b="0" dirty="0">
                <a:solidFill>
                  <a:srgbClr val="53565A"/>
                </a:solidFill>
                <a:latin typeface="Arial"/>
              </a:rPr>
              <a:t>Production</a:t>
            </a:r>
          </a:p>
        </p:txBody>
      </p:sp>
      <p:sp>
        <p:nvSpPr>
          <p:cNvPr id="29" name="TextBox 28"/>
          <p:cNvSpPr txBox="1"/>
          <p:nvPr/>
        </p:nvSpPr>
        <p:spPr>
          <a:xfrm>
            <a:off x="2875631" y="4707512"/>
            <a:ext cx="1440628" cy="892552"/>
          </a:xfrm>
          <a:prstGeom prst="rect">
            <a:avLst/>
          </a:prstGeom>
          <a:noFill/>
        </p:spPr>
        <p:txBody>
          <a:bodyPr wrap="square" rtlCol="0">
            <a:spAutoFit/>
          </a:bodyPr>
          <a:lstStyle/>
          <a:p>
            <a:pPr algn="ctr" defTabSz="457200" fontAlgn="auto">
              <a:spcBef>
                <a:spcPts val="0"/>
              </a:spcBef>
              <a:spcAft>
                <a:spcPts val="0"/>
              </a:spcAft>
            </a:pPr>
            <a:r>
              <a:rPr lang="en-US" sz="2400" b="0" dirty="0">
                <a:solidFill>
                  <a:srgbClr val="FF8200"/>
                </a:solidFill>
                <a:latin typeface="Arial" pitchFamily="34" charset="0"/>
                <a:cs typeface="Arial" pitchFamily="34" charset="0"/>
              </a:rPr>
              <a:t>12.6</a:t>
            </a:r>
            <a:r>
              <a:rPr lang="en-US" sz="1400" b="0" dirty="0">
                <a:solidFill>
                  <a:srgbClr val="FF8200"/>
                </a:solidFill>
                <a:latin typeface="Arial" pitchFamily="34" charset="0"/>
                <a:cs typeface="Arial" pitchFamily="34" charset="0"/>
              </a:rPr>
              <a:t> million </a:t>
            </a:r>
            <a:r>
              <a:rPr lang="en-US" sz="1400" b="0" dirty="0">
                <a:solidFill>
                  <a:srgbClr val="53565A"/>
                </a:solidFill>
                <a:latin typeface="Arial" pitchFamily="34" charset="0"/>
                <a:cs typeface="Arial" pitchFamily="34" charset="0"/>
              </a:rPr>
              <a:t/>
            </a:r>
            <a:br>
              <a:rPr lang="en-US" sz="1400" b="0" dirty="0">
                <a:solidFill>
                  <a:srgbClr val="53565A"/>
                </a:solidFill>
                <a:latin typeface="Arial" pitchFamily="34" charset="0"/>
                <a:cs typeface="Arial" pitchFamily="34" charset="0"/>
              </a:rPr>
            </a:br>
            <a:r>
              <a:rPr lang="en-US" sz="1400" b="0" dirty="0">
                <a:solidFill>
                  <a:srgbClr val="53565A"/>
                </a:solidFill>
                <a:latin typeface="Arial" pitchFamily="34" charset="0"/>
                <a:cs typeface="Arial" pitchFamily="34" charset="0"/>
              </a:rPr>
              <a:t>articles available</a:t>
            </a:r>
            <a:endParaRPr lang="en-GB" sz="1400" b="0" dirty="0">
              <a:solidFill>
                <a:srgbClr val="53565A"/>
              </a:solidFill>
              <a:latin typeface="Arial" pitchFamily="34" charset="0"/>
              <a:cs typeface="Arial" pitchFamily="34" charset="0"/>
            </a:endParaRPr>
          </a:p>
        </p:txBody>
      </p:sp>
      <p:sp>
        <p:nvSpPr>
          <p:cNvPr id="30" name="TextBox 29"/>
          <p:cNvSpPr txBox="1"/>
          <p:nvPr/>
        </p:nvSpPr>
        <p:spPr>
          <a:xfrm>
            <a:off x="2502225" y="2933781"/>
            <a:ext cx="1170513" cy="523220"/>
          </a:xfrm>
          <a:prstGeom prst="rect">
            <a:avLst/>
          </a:prstGeom>
          <a:noFill/>
        </p:spPr>
        <p:txBody>
          <a:bodyPr wrap="none" rtlCol="0">
            <a:spAutoFit/>
          </a:bodyPr>
          <a:lstStyle/>
          <a:p>
            <a:pPr algn="ctr" defTabSz="457200" fontAlgn="auto">
              <a:spcBef>
                <a:spcPts val="0"/>
              </a:spcBef>
              <a:spcAft>
                <a:spcPts val="0"/>
              </a:spcAft>
            </a:pPr>
            <a:r>
              <a:rPr lang="en-GB" sz="1400" b="0" dirty="0">
                <a:solidFill>
                  <a:srgbClr val="53565A"/>
                </a:solidFill>
                <a:latin typeface="Arial"/>
              </a:rPr>
              <a:t>Publish &amp;</a:t>
            </a:r>
            <a:br>
              <a:rPr lang="en-GB" sz="1400" b="0" dirty="0">
                <a:solidFill>
                  <a:srgbClr val="53565A"/>
                </a:solidFill>
                <a:latin typeface="Arial"/>
              </a:rPr>
            </a:br>
            <a:r>
              <a:rPr lang="en-GB" sz="1400" b="0" dirty="0">
                <a:solidFill>
                  <a:srgbClr val="53565A"/>
                </a:solidFill>
                <a:latin typeface="Arial"/>
              </a:rPr>
              <a:t>Disseminate</a:t>
            </a:r>
          </a:p>
        </p:txBody>
      </p:sp>
      <p:sp>
        <p:nvSpPr>
          <p:cNvPr id="31" name="TextBox 30"/>
          <p:cNvSpPr txBox="1"/>
          <p:nvPr/>
        </p:nvSpPr>
        <p:spPr>
          <a:xfrm>
            <a:off x="2383724" y="2656335"/>
            <a:ext cx="1414251" cy="1015663"/>
          </a:xfrm>
          <a:prstGeom prst="rect">
            <a:avLst/>
          </a:prstGeom>
          <a:noFill/>
        </p:spPr>
        <p:txBody>
          <a:bodyPr wrap="square" rtlCol="0">
            <a:spAutoFit/>
          </a:bodyPr>
          <a:lstStyle/>
          <a:p>
            <a:pPr algn="ctr" defTabSz="457200" fontAlgn="auto">
              <a:spcBef>
                <a:spcPts val="0"/>
              </a:spcBef>
              <a:spcAft>
                <a:spcPts val="0"/>
              </a:spcAft>
            </a:pPr>
            <a:r>
              <a:rPr lang="en-GB" b="0" dirty="0">
                <a:solidFill>
                  <a:srgbClr val="FF8200"/>
                </a:solidFill>
                <a:latin typeface="Arial"/>
              </a:rPr>
              <a:t>&gt;700 million</a:t>
            </a:r>
          </a:p>
          <a:p>
            <a:pPr algn="ctr" defTabSz="457200" fontAlgn="auto">
              <a:spcBef>
                <a:spcPts val="0"/>
              </a:spcBef>
              <a:spcAft>
                <a:spcPts val="0"/>
              </a:spcAft>
            </a:pPr>
            <a:r>
              <a:rPr lang="en-GB" b="0" dirty="0">
                <a:solidFill>
                  <a:srgbClr val="53565A"/>
                </a:solidFill>
                <a:latin typeface="Arial"/>
              </a:rPr>
              <a:t>downloads by </a:t>
            </a:r>
          </a:p>
          <a:p>
            <a:pPr algn="ctr" defTabSz="457200" fontAlgn="auto">
              <a:spcBef>
                <a:spcPts val="0"/>
              </a:spcBef>
              <a:spcAft>
                <a:spcPts val="0"/>
              </a:spcAft>
            </a:pPr>
            <a:r>
              <a:rPr lang="en-GB" b="0" dirty="0">
                <a:solidFill>
                  <a:srgbClr val="FF8200"/>
                </a:solidFill>
                <a:latin typeface="Arial"/>
              </a:rPr>
              <a:t>&gt;11 million</a:t>
            </a:r>
          </a:p>
          <a:p>
            <a:pPr algn="ctr" defTabSz="457200" fontAlgn="auto">
              <a:spcBef>
                <a:spcPts val="0"/>
              </a:spcBef>
              <a:spcAft>
                <a:spcPts val="0"/>
              </a:spcAft>
            </a:pPr>
            <a:r>
              <a:rPr lang="en-GB" b="0" dirty="0">
                <a:solidFill>
                  <a:srgbClr val="53565A"/>
                </a:solidFill>
                <a:latin typeface="Arial"/>
              </a:rPr>
              <a:t>researchers in</a:t>
            </a:r>
          </a:p>
          <a:p>
            <a:pPr algn="ctr" defTabSz="457200" fontAlgn="auto">
              <a:spcBef>
                <a:spcPts val="0"/>
              </a:spcBef>
              <a:spcAft>
                <a:spcPts val="0"/>
              </a:spcAft>
            </a:pPr>
            <a:r>
              <a:rPr lang="en-GB" b="0" dirty="0">
                <a:solidFill>
                  <a:srgbClr val="FF8200"/>
                </a:solidFill>
                <a:latin typeface="Arial"/>
              </a:rPr>
              <a:t>&gt;120 </a:t>
            </a:r>
            <a:r>
              <a:rPr lang="en-GB" b="0" dirty="0">
                <a:solidFill>
                  <a:srgbClr val="53565A"/>
                </a:solidFill>
                <a:latin typeface="Arial"/>
              </a:rPr>
              <a:t>countries!</a:t>
            </a:r>
          </a:p>
        </p:txBody>
      </p:sp>
      <p:sp>
        <p:nvSpPr>
          <p:cNvPr id="27" name="Rectangle 26"/>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13364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2"/>
                                        </p:tgtEl>
                                      </p:cBhvr>
                                    </p:animEffect>
                                    <p:set>
                                      <p:cBhvr>
                                        <p:cTn id="15" dur="1" fill="hold">
                                          <p:stCondLst>
                                            <p:cond delay="499"/>
                                          </p:stCondLst>
                                        </p:cTn>
                                        <p:tgtEl>
                                          <p:spTgt spid="22"/>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8"/>
                                        </p:tgtEl>
                                      </p:cBhvr>
                                    </p:animEffect>
                                    <p:set>
                                      <p:cBhvr>
                                        <p:cTn id="31" dur="1" fill="hold">
                                          <p:stCondLst>
                                            <p:cond delay="499"/>
                                          </p:stCondLst>
                                        </p:cTn>
                                        <p:tgtEl>
                                          <p:spTgt spid="28"/>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30"/>
                                        </p:tgtEl>
                                      </p:cBhvr>
                                    </p:animEffect>
                                    <p:set>
                                      <p:cBhvr>
                                        <p:cTn id="39" dur="1" fill="hold">
                                          <p:stCondLst>
                                            <p:cond delay="499"/>
                                          </p:stCondLst>
                                        </p:cTn>
                                        <p:tgtEl>
                                          <p:spTgt spid="30"/>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2" grpId="0"/>
      <p:bldP spid="23" grpId="0"/>
      <p:bldP spid="25" grpId="0"/>
      <p:bldP spid="26" grpId="0"/>
      <p:bldP spid="28" grpId="0"/>
      <p:bldP spid="29" grpId="0"/>
      <p:bldP spid="30" grpId="0"/>
      <p:bldP spid="3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Monitoring your article: </a:t>
            </a:r>
            <a:r>
              <a:rPr lang="en-US" u="sng" dirty="0">
                <a:hlinkClick r:id="rId2"/>
              </a:rPr>
              <a:t>www.mendeley.com/stats</a:t>
            </a:r>
            <a:endParaRPr lang="en-US" dirty="0"/>
          </a:p>
        </p:txBody>
      </p:sp>
      <p:pic>
        <p:nvPicPr>
          <p:cNvPr id="2050"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309628" y="1500188"/>
            <a:ext cx="6532682" cy="4897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181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hlinkClick r:id="rId2"/>
              </a:rPr>
              <a:t>www.mendeley.com/stats</a:t>
            </a:r>
            <a:endParaRPr lang="en-US" dirty="0"/>
          </a:p>
        </p:txBody>
      </p:sp>
      <p:pic>
        <p:nvPicPr>
          <p:cNvPr id="3074"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313778" y="1500188"/>
            <a:ext cx="6524382" cy="4897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019365" y="705204"/>
            <a:ext cx="1275995" cy="724969"/>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Sorting options</a:t>
            </a:r>
            <a:endParaRPr lang="en-US" dirty="0"/>
          </a:p>
        </p:txBody>
      </p:sp>
    </p:spTree>
    <p:extLst>
      <p:ext uri="{BB962C8B-B14F-4D97-AF65-F5344CB8AC3E}">
        <p14:creationId xmlns:p14="http://schemas.microsoft.com/office/powerpoint/2010/main" val="15833162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866" y="1810182"/>
            <a:ext cx="4410075" cy="4175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Placeholder 7"/>
          <p:cNvSpPr>
            <a:spLocks noGrp="1"/>
          </p:cNvSpPr>
          <p:nvPr>
            <p:ph type="body" sz="quarter" idx="11"/>
          </p:nvPr>
        </p:nvSpPr>
        <p:spPr>
          <a:xfrm>
            <a:off x="2939142" y="5794654"/>
            <a:ext cx="5756375" cy="370435"/>
          </a:xfrm>
        </p:spPr>
        <p:txBody>
          <a:bodyPr/>
          <a:lstStyle/>
          <a:p>
            <a:r>
              <a:rPr lang="en-US" dirty="0" smtClean="0"/>
              <a:t> </a:t>
            </a:r>
            <a:endParaRPr lang="en-US" dirty="0"/>
          </a:p>
        </p:txBody>
      </p:sp>
      <p:sp>
        <p:nvSpPr>
          <p:cNvPr id="9" name="Text Placeholder 8"/>
          <p:cNvSpPr>
            <a:spLocks noGrp="1"/>
          </p:cNvSpPr>
          <p:nvPr>
            <p:ph type="body" sz="quarter" idx="12"/>
          </p:nvPr>
        </p:nvSpPr>
        <p:spPr>
          <a:xfrm>
            <a:off x="2939142" y="6165090"/>
            <a:ext cx="5756374" cy="357432"/>
          </a:xfrm>
        </p:spPr>
        <p:txBody>
          <a:bodyPr/>
          <a:lstStyle/>
          <a:p>
            <a:r>
              <a:rPr lang="en-US" dirty="0" smtClean="0"/>
              <a:t> </a:t>
            </a:r>
            <a:endParaRPr lang="en-US" dirty="0"/>
          </a:p>
        </p:txBody>
      </p:sp>
      <p:sp>
        <p:nvSpPr>
          <p:cNvPr id="40" name="Title 4"/>
          <p:cNvSpPr txBox="1">
            <a:spLocks/>
          </p:cNvSpPr>
          <p:nvPr/>
        </p:nvSpPr>
        <p:spPr>
          <a:xfrm>
            <a:off x="337466" y="705204"/>
            <a:ext cx="8358050" cy="4186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chemeClr val="accent1"/>
                </a:solidFill>
                <a:latin typeface="Arial Bold"/>
                <a:ea typeface="+mj-ea"/>
                <a:cs typeface="Arial Bold"/>
              </a:defRPr>
            </a:lvl1pPr>
          </a:lstStyle>
          <a:p>
            <a:r>
              <a:rPr lang="en-GB" dirty="0" smtClean="0"/>
              <a:t>Upcoming: social media tracking</a:t>
            </a:r>
            <a:endParaRPr lang="en-GB" dirty="0"/>
          </a:p>
        </p:txBody>
      </p:sp>
      <p:sp>
        <p:nvSpPr>
          <p:cNvPr id="55" name="Content Placeholder 5"/>
          <p:cNvSpPr>
            <a:spLocks noGrp="1"/>
          </p:cNvSpPr>
          <p:nvPr>
            <p:ph idx="1"/>
          </p:nvPr>
        </p:nvSpPr>
        <p:spPr>
          <a:xfrm>
            <a:off x="337466" y="1618672"/>
            <a:ext cx="4586959" cy="4175981"/>
          </a:xfrm>
        </p:spPr>
        <p:txBody>
          <a:bodyPr>
            <a:noAutofit/>
          </a:bodyPr>
          <a:lstStyle/>
          <a:p>
            <a:pPr>
              <a:buClr>
                <a:schemeClr val="tx2"/>
              </a:buClr>
              <a:buSzPct val="150000"/>
            </a:pPr>
            <a:endParaRPr lang="en-GB"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466" y="2165565"/>
            <a:ext cx="3835655" cy="3579394"/>
          </a:xfrm>
          <a:prstGeom prst="rect">
            <a:avLst/>
          </a:prstGeom>
        </p:spPr>
      </p:pic>
    </p:spTree>
    <p:extLst>
      <p:ext uri="{BB962C8B-B14F-4D97-AF65-F5344CB8AC3E}">
        <p14:creationId xmlns:p14="http://schemas.microsoft.com/office/powerpoint/2010/main" val="38548763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ubtitle 28"/>
          <p:cNvSpPr>
            <a:spLocks noGrp="1"/>
          </p:cNvSpPr>
          <p:nvPr>
            <p:ph type="subTitle" idx="1"/>
          </p:nvPr>
        </p:nvSpPr>
        <p:spPr>
          <a:xfrm>
            <a:off x="3363686" y="2960400"/>
            <a:ext cx="5704113" cy="971627"/>
          </a:xfrm>
        </p:spPr>
        <p:txBody>
          <a:bodyPr>
            <a:normAutofit fontScale="85000" lnSpcReduction="20000"/>
          </a:bodyPr>
          <a:lstStyle/>
          <a:p>
            <a:pPr>
              <a:lnSpc>
                <a:spcPct val="100000"/>
              </a:lnSpc>
              <a:spcAft>
                <a:spcPts val="600"/>
              </a:spcAft>
            </a:pPr>
            <a:r>
              <a:rPr lang="nl-NL" sz="3200" b="1" dirty="0" err="1" smtClean="0"/>
              <a:t>Questions</a:t>
            </a:r>
            <a:r>
              <a:rPr lang="nl-NL" sz="3200" b="1" dirty="0" smtClean="0"/>
              <a:t>? Want the slides?</a:t>
            </a:r>
          </a:p>
          <a:p>
            <a:pPr>
              <a:lnSpc>
                <a:spcPct val="100000"/>
              </a:lnSpc>
              <a:spcAft>
                <a:spcPts val="600"/>
              </a:spcAft>
            </a:pPr>
            <a:r>
              <a:rPr lang="nl-NL" sz="3200" b="1" dirty="0" smtClean="0"/>
              <a:t>m.twisk@elsevier.com</a:t>
            </a:r>
            <a:endParaRPr lang="en-US" sz="2000" dirty="0"/>
          </a:p>
        </p:txBody>
      </p:sp>
      <p:sp>
        <p:nvSpPr>
          <p:cNvPr id="32" name="Text Placeholder 31"/>
          <p:cNvSpPr>
            <a:spLocks noGrp="1"/>
          </p:cNvSpPr>
          <p:nvPr>
            <p:ph type="body" sz="quarter" idx="12"/>
          </p:nvPr>
        </p:nvSpPr>
        <p:spPr/>
        <p:txBody>
          <a:bodyPr/>
          <a:lstStyle/>
          <a:p>
            <a:r>
              <a:rPr lang="en-US" dirty="0" smtClean="0"/>
              <a:t> </a:t>
            </a:r>
            <a:endParaRPr lang="en-US" dirty="0"/>
          </a:p>
        </p:txBody>
      </p:sp>
      <p:sp>
        <p:nvSpPr>
          <p:cNvPr id="2" name="Text Placeholder 1"/>
          <p:cNvSpPr>
            <a:spLocks noGrp="1"/>
          </p:cNvSpPr>
          <p:nvPr>
            <p:ph type="body" sz="quarter" idx="13"/>
          </p:nvPr>
        </p:nvSpPr>
        <p:spPr/>
        <p:txBody>
          <a:bodyPr/>
          <a:lstStyle/>
          <a:p>
            <a:r>
              <a:rPr lang="en-GB" dirty="0" smtClean="0"/>
              <a:t> </a:t>
            </a:r>
            <a:endParaRPr lang="en-US" dirty="0"/>
          </a:p>
        </p:txBody>
      </p:sp>
    </p:spTree>
    <p:extLst>
      <p:ext uri="{BB962C8B-B14F-4D97-AF65-F5344CB8AC3E}">
        <p14:creationId xmlns:p14="http://schemas.microsoft.com/office/powerpoint/2010/main" val="865619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7"/>
          <p:cNvSpPr>
            <a:spLocks noGrp="1"/>
          </p:cNvSpPr>
          <p:nvPr>
            <p:ph type="body" sz="quarter" idx="11"/>
          </p:nvPr>
        </p:nvSpPr>
        <p:spPr>
          <a:xfrm>
            <a:off x="2939142" y="5794654"/>
            <a:ext cx="5756375" cy="370435"/>
          </a:xfrm>
        </p:spPr>
        <p:txBody>
          <a:bodyPr/>
          <a:lstStyle/>
          <a:p>
            <a:r>
              <a:rPr lang="en-US" dirty="0"/>
              <a:t> </a:t>
            </a:r>
          </a:p>
        </p:txBody>
      </p:sp>
      <p:sp>
        <p:nvSpPr>
          <p:cNvPr id="26" name="Text Placeholder 8"/>
          <p:cNvSpPr>
            <a:spLocks noGrp="1"/>
          </p:cNvSpPr>
          <p:nvPr>
            <p:ph type="body" sz="quarter" idx="12"/>
          </p:nvPr>
        </p:nvSpPr>
        <p:spPr>
          <a:xfrm>
            <a:off x="2939142" y="6165090"/>
            <a:ext cx="5756374" cy="357432"/>
          </a:xfrm>
        </p:spPr>
        <p:txBody>
          <a:bodyPr/>
          <a:lstStyle/>
          <a:p>
            <a:r>
              <a:rPr lang="en-US" dirty="0"/>
              <a:t> </a:t>
            </a:r>
          </a:p>
        </p:txBody>
      </p: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3868" y="4455884"/>
            <a:ext cx="3051291" cy="1950825"/>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605" y="1149080"/>
            <a:ext cx="2849554" cy="2015033"/>
          </a:xfrm>
          <a:prstGeom prst="rect">
            <a:avLst/>
          </a:prstGeom>
        </p:spPr>
      </p:pic>
      <p:sp>
        <p:nvSpPr>
          <p:cNvPr id="3" name="TextBox 2"/>
          <p:cNvSpPr txBox="1"/>
          <p:nvPr/>
        </p:nvSpPr>
        <p:spPr>
          <a:xfrm>
            <a:off x="246742" y="1686785"/>
            <a:ext cx="5770841" cy="1477328"/>
          </a:xfrm>
          <a:prstGeom prst="rect">
            <a:avLst/>
          </a:prstGeom>
          <a:noFill/>
        </p:spPr>
        <p:txBody>
          <a:bodyPr wrap="square" rtlCol="0">
            <a:spAutoFit/>
          </a:bodyPr>
          <a:lstStyle/>
          <a:p>
            <a:r>
              <a:rPr lang="en-US" dirty="0"/>
              <a:t>Enter the unique code: </a:t>
            </a:r>
            <a:r>
              <a:rPr lang="en-US" b="1" dirty="0"/>
              <a:t>KZVUI</a:t>
            </a:r>
            <a:endParaRPr lang="en-US" b="1" dirty="0">
              <a:solidFill>
                <a:schemeClr val="tx2"/>
              </a:solidFill>
            </a:endParaRPr>
          </a:p>
          <a:p>
            <a:endParaRPr lang="en-US" b="1" dirty="0"/>
          </a:p>
          <a:p>
            <a:r>
              <a:rPr lang="en-US" dirty="0"/>
              <a:t>at</a:t>
            </a:r>
          </a:p>
          <a:p>
            <a:endParaRPr lang="en-US" u="sng" dirty="0"/>
          </a:p>
          <a:p>
            <a:r>
              <a:rPr lang="en-US" u="sng" dirty="0">
                <a:hlinkClick r:id="rId5"/>
              </a:rPr>
              <a:t>https://www.publishingcampus.com/workshops</a:t>
            </a:r>
            <a:r>
              <a:rPr lang="en-US" u="sng" dirty="0"/>
              <a:t> </a:t>
            </a:r>
            <a:endParaRPr lang="en-US" dirty="0"/>
          </a:p>
        </p:txBody>
      </p:sp>
      <p:sp>
        <p:nvSpPr>
          <p:cNvPr id="4" name="TextBox 3"/>
          <p:cNvSpPr txBox="1"/>
          <p:nvPr/>
        </p:nvSpPr>
        <p:spPr>
          <a:xfrm>
            <a:off x="246743" y="595083"/>
            <a:ext cx="8216545" cy="1107996"/>
          </a:xfrm>
          <a:prstGeom prst="rect">
            <a:avLst/>
          </a:prstGeom>
          <a:noFill/>
        </p:spPr>
        <p:txBody>
          <a:bodyPr wrap="square" rtlCol="0">
            <a:spAutoFit/>
          </a:bodyPr>
          <a:lstStyle/>
          <a:p>
            <a:r>
              <a:rPr lang="en-US" sz="2400" b="1" dirty="0">
                <a:solidFill>
                  <a:schemeClr val="accent1"/>
                </a:solidFill>
                <a:latin typeface="Arial"/>
                <a:ea typeface="+mj-ea"/>
                <a:cs typeface="Arial"/>
              </a:rPr>
              <a:t>Download your personalized Certificate of Completion for this workshop now!</a:t>
            </a:r>
          </a:p>
          <a:p>
            <a:endParaRPr lang="en-US" dirty="0"/>
          </a:p>
        </p:txBody>
      </p:sp>
      <p:sp>
        <p:nvSpPr>
          <p:cNvPr id="5" name="TextBox 4"/>
          <p:cNvSpPr txBox="1"/>
          <p:nvPr/>
        </p:nvSpPr>
        <p:spPr>
          <a:xfrm>
            <a:off x="246742" y="4455885"/>
            <a:ext cx="5669240" cy="1754326"/>
          </a:xfrm>
          <a:prstGeom prst="rect">
            <a:avLst/>
          </a:prstGeom>
          <a:noFill/>
        </p:spPr>
        <p:txBody>
          <a:bodyPr wrap="square" rtlCol="0">
            <a:spAutoFit/>
          </a:bodyPr>
          <a:lstStyle/>
          <a:p>
            <a:r>
              <a:rPr lang="en-US" dirty="0"/>
              <a:t>As a new visitor, you will be prompted to register before completing a short survey about the workshop and downloading your certificate.</a:t>
            </a:r>
          </a:p>
          <a:p>
            <a:endParaRPr lang="en-US" dirty="0"/>
          </a:p>
          <a:p>
            <a:r>
              <a:rPr lang="en-US" dirty="0"/>
              <a:t>Need help?</a:t>
            </a:r>
          </a:p>
          <a:p>
            <a:r>
              <a:rPr lang="en-US" dirty="0"/>
              <a:t>Send email to </a:t>
            </a:r>
            <a:r>
              <a:rPr lang="en-US" u="sng" dirty="0">
                <a:hlinkClick r:id="rId6"/>
              </a:rPr>
              <a:t>publishingcampus@elsevier.com</a:t>
            </a:r>
            <a:r>
              <a:rPr lang="en-US" dirty="0"/>
              <a:t> </a:t>
            </a:r>
          </a:p>
        </p:txBody>
      </p:sp>
    </p:spTree>
    <p:extLst>
      <p:ext uri="{BB962C8B-B14F-4D97-AF65-F5344CB8AC3E}">
        <p14:creationId xmlns:p14="http://schemas.microsoft.com/office/powerpoint/2010/main" val="1748715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939142" y="5794654"/>
            <a:ext cx="5756375" cy="370435"/>
          </a:xfrm>
        </p:spPr>
        <p:txBody>
          <a:bodyPr/>
          <a:lstStyle/>
          <a:p>
            <a:r>
              <a:rPr lang="en-US" dirty="0"/>
              <a:t> </a:t>
            </a:r>
          </a:p>
        </p:txBody>
      </p:sp>
      <p:sp>
        <p:nvSpPr>
          <p:cNvPr id="9" name="Text Placeholder 8"/>
          <p:cNvSpPr>
            <a:spLocks noGrp="1"/>
          </p:cNvSpPr>
          <p:nvPr>
            <p:ph type="body" sz="quarter" idx="12"/>
          </p:nvPr>
        </p:nvSpPr>
        <p:spPr>
          <a:xfrm>
            <a:off x="2939142" y="6165090"/>
            <a:ext cx="5756374" cy="357432"/>
          </a:xfrm>
        </p:spPr>
        <p:txBody>
          <a:bodyPr/>
          <a:lstStyle/>
          <a:p>
            <a:r>
              <a:rPr lang="en-US" dirty="0"/>
              <a:t> </a:t>
            </a:r>
          </a:p>
        </p:txBody>
      </p:sp>
      <p:sp>
        <p:nvSpPr>
          <p:cNvPr id="40" name="Title 4"/>
          <p:cNvSpPr txBox="1">
            <a:spLocks/>
          </p:cNvSpPr>
          <p:nvPr/>
        </p:nvSpPr>
        <p:spPr>
          <a:xfrm>
            <a:off x="337466" y="705204"/>
            <a:ext cx="5983638" cy="4186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chemeClr val="accent1"/>
                </a:solidFill>
                <a:latin typeface="Arial Bold"/>
                <a:ea typeface="+mj-ea"/>
                <a:cs typeface="Arial Bold"/>
              </a:defRPr>
            </a:lvl1pPr>
          </a:lstStyle>
          <a:p>
            <a:r>
              <a:rPr lang="en-GB" dirty="0"/>
              <a:t>Role of scientific publications</a:t>
            </a:r>
          </a:p>
        </p:txBody>
      </p:sp>
      <p:sp>
        <p:nvSpPr>
          <p:cNvPr id="13" name="Content Placeholder 5"/>
          <p:cNvSpPr>
            <a:spLocks noGrp="1"/>
          </p:cNvSpPr>
          <p:nvPr>
            <p:ph idx="1"/>
          </p:nvPr>
        </p:nvSpPr>
        <p:spPr>
          <a:xfrm>
            <a:off x="337466" y="1345681"/>
            <a:ext cx="5891212" cy="4819407"/>
          </a:xfrm>
        </p:spPr>
        <p:txBody>
          <a:bodyPr>
            <a:normAutofit/>
          </a:bodyPr>
          <a:lstStyle/>
          <a:p>
            <a:pPr>
              <a:buClr>
                <a:schemeClr val="tx2"/>
              </a:buClr>
              <a:buSzPct val="130000"/>
            </a:pPr>
            <a:r>
              <a:rPr lang="en-GB" sz="1800" b="1" dirty="0"/>
              <a:t>Registration</a:t>
            </a:r>
          </a:p>
          <a:p>
            <a:pPr marL="342900" indent="-342900">
              <a:buClr>
                <a:schemeClr val="tx2"/>
              </a:buClr>
              <a:buSzPct val="130000"/>
              <a:buFont typeface="Wingdings" panose="05000000000000000000" pitchFamily="2" charset="2"/>
              <a:buChar char="§"/>
            </a:pPr>
            <a:r>
              <a:rPr lang="en-GB" sz="1800" dirty="0"/>
              <a:t>The timestamp to officially note who submitted scientific results first</a:t>
            </a:r>
            <a:r>
              <a:rPr lang="en-GB" sz="1800" b="1" dirty="0"/>
              <a:t/>
            </a:r>
            <a:br>
              <a:rPr lang="en-GB" sz="1800" b="1" dirty="0"/>
            </a:br>
            <a:endParaRPr lang="en-GB" sz="1800" b="1" dirty="0"/>
          </a:p>
          <a:p>
            <a:pPr>
              <a:buClr>
                <a:schemeClr val="tx2"/>
              </a:buClr>
              <a:buSzPct val="130000"/>
            </a:pPr>
            <a:r>
              <a:rPr lang="en-GB" sz="1800" b="1" dirty="0"/>
              <a:t>Certification</a:t>
            </a:r>
          </a:p>
          <a:p>
            <a:pPr marL="342900" indent="-342900">
              <a:buClr>
                <a:schemeClr val="tx2"/>
              </a:buClr>
              <a:buSzPct val="130000"/>
              <a:buFont typeface="Wingdings" panose="05000000000000000000" pitchFamily="2" charset="2"/>
              <a:buChar char="§"/>
            </a:pPr>
            <a:r>
              <a:rPr lang="en-GB" sz="1800" dirty="0"/>
              <a:t>Perform peer-review to ensure the validity and integrity of submissions</a:t>
            </a:r>
            <a:r>
              <a:rPr lang="en-GB" sz="1800" b="1" dirty="0"/>
              <a:t/>
            </a:r>
            <a:br>
              <a:rPr lang="en-GB" sz="1800" b="1" dirty="0"/>
            </a:br>
            <a:endParaRPr lang="en-GB" sz="1800" b="1" dirty="0"/>
          </a:p>
          <a:p>
            <a:pPr>
              <a:buClr>
                <a:schemeClr val="tx2"/>
              </a:buClr>
              <a:buSzPct val="130000"/>
            </a:pPr>
            <a:r>
              <a:rPr lang="en-GB" sz="1800" b="1" dirty="0"/>
              <a:t>Dissemination</a:t>
            </a:r>
          </a:p>
          <a:p>
            <a:pPr marL="342900" indent="-342900">
              <a:buClr>
                <a:schemeClr val="tx2"/>
              </a:buClr>
              <a:buSzPct val="130000"/>
              <a:buFont typeface="Arial" panose="020B0604020202020204" pitchFamily="34" charset="0"/>
              <a:buChar char="•"/>
            </a:pPr>
            <a:r>
              <a:rPr lang="en-GB" sz="1800" dirty="0"/>
              <a:t>Provide a medium for discoveries and findings to be shared</a:t>
            </a:r>
          </a:p>
          <a:p>
            <a:pPr>
              <a:buClr>
                <a:schemeClr val="tx2"/>
              </a:buClr>
              <a:buSzPct val="130000"/>
            </a:pPr>
            <a:endParaRPr lang="en-GB" sz="1800" b="1" dirty="0"/>
          </a:p>
          <a:p>
            <a:pPr>
              <a:buClr>
                <a:schemeClr val="tx2"/>
              </a:buClr>
              <a:buSzPct val="130000"/>
            </a:pPr>
            <a:r>
              <a:rPr lang="en-GB" sz="1800" b="1" dirty="0"/>
              <a:t>Preservation</a:t>
            </a:r>
          </a:p>
          <a:p>
            <a:pPr marL="342900" indent="-342900">
              <a:buClr>
                <a:schemeClr val="tx2"/>
              </a:buClr>
              <a:buSzPct val="130000"/>
              <a:buFont typeface="Arial" panose="020B0604020202020204" pitchFamily="34" charset="0"/>
              <a:buChar char="•"/>
            </a:pPr>
            <a:r>
              <a:rPr lang="en-GB" sz="1800" dirty="0"/>
              <a:t>Preserving the minutes and record of science for posterity</a:t>
            </a:r>
          </a:p>
          <a:p>
            <a:pPr>
              <a:buClr>
                <a:schemeClr val="tx2"/>
              </a:buClr>
              <a:buSzPct val="130000"/>
            </a:pPr>
            <a:endParaRPr lang="en-GB" sz="180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5750" y="1984920"/>
            <a:ext cx="4873080" cy="4873080"/>
          </a:xfrm>
          <a:prstGeom prst="rect">
            <a:avLst/>
          </a:prstGeom>
        </p:spPr>
      </p:pic>
      <p:pic>
        <p:nvPicPr>
          <p:cNvPr id="7" name="Picture 6"/>
          <p:cNvPicPr>
            <a:picLocks noChangeAspect="1" noChangeArrowheads="1"/>
          </p:cNvPicPr>
          <p:nvPr/>
        </p:nvPicPr>
        <p:blipFill>
          <a:blip r:embed="rId4"/>
          <a:srcRect/>
          <a:stretch>
            <a:fillRect/>
          </a:stretch>
        </p:blipFill>
        <p:spPr bwMode="auto">
          <a:xfrm>
            <a:off x="6587920" y="1345681"/>
            <a:ext cx="2107596" cy="2984669"/>
          </a:xfrm>
          <a:prstGeom prst="rect">
            <a:avLst/>
          </a:prstGeom>
          <a:ln>
            <a:noFill/>
            <a:headEnd/>
            <a:tailEnd/>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258486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noAutofit/>
          </a:bodyPr>
          <a:lstStyle/>
          <a:p>
            <a:pPr eaLnBrk="1" hangingPunct="1"/>
            <a:r>
              <a:rPr lang="en-US" altLang="zh-CN" sz="2400" b="0" dirty="0">
                <a:latin typeface="Arial" panose="020B0604020202020204" pitchFamily="34" charset="0"/>
                <a:ea typeface="宋体" pitchFamily="2" charset="-122"/>
                <a:cs typeface="Arial" panose="020B0604020202020204" pitchFamily="34" charset="0"/>
              </a:rPr>
              <a:t>What are the responsibilities of a Publisher?</a:t>
            </a:r>
          </a:p>
        </p:txBody>
      </p:sp>
      <p:sp>
        <p:nvSpPr>
          <p:cNvPr id="9" name="Slide Number Placeholder 3"/>
          <p:cNvSpPr>
            <a:spLocks noGrp="1"/>
          </p:cNvSpPr>
          <p:nvPr>
            <p:ph type="sldNum" sz="quarter" idx="4294967295"/>
          </p:nvPr>
        </p:nvSpPr>
        <p:spPr>
          <a:xfrm>
            <a:off x="8686800" y="6111875"/>
            <a:ext cx="457200" cy="365125"/>
          </a:xfrm>
          <a:prstGeom prst="rect">
            <a:avLst/>
          </a:prstGeom>
        </p:spPr>
        <p:txBody>
          <a:bodyPr/>
          <a:lstStyle/>
          <a:p>
            <a:pPr>
              <a:defRPr/>
            </a:pPr>
            <a:fld id="{27DA6114-AA91-4BE0-BDA7-1E64CCAAE4FC}" type="slidenum">
              <a:rPr lang="zh-CN" altLang="en-GB"/>
              <a:pPr>
                <a:defRPr/>
              </a:pPr>
              <a:t>6</a:t>
            </a:fld>
            <a:endParaRPr lang="en-GB" altLang="zh-CN"/>
          </a:p>
        </p:txBody>
      </p:sp>
      <p:sp>
        <p:nvSpPr>
          <p:cNvPr id="11" name="Rectangle 3"/>
          <p:cNvSpPr txBox="1">
            <a:spLocks noChangeArrowheads="1"/>
          </p:cNvSpPr>
          <p:nvPr/>
        </p:nvSpPr>
        <p:spPr bwMode="auto">
          <a:xfrm>
            <a:off x="457200" y="1596788"/>
            <a:ext cx="8126347" cy="475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base" latinLnBrk="0" hangingPunct="1">
              <a:lnSpc>
                <a:spcPct val="134000"/>
              </a:lnSpc>
              <a:spcBef>
                <a:spcPts val="0"/>
              </a:spcBef>
              <a:spcAft>
                <a:spcPct val="0"/>
              </a:spcAft>
              <a:buClr>
                <a:srgbClr val="000066"/>
              </a:buClr>
              <a:buSzPct val="70000"/>
              <a:buFont typeface="Wingdings" pitchFamily="2" charset="2"/>
              <a:buChar char="§"/>
              <a:tabLst/>
              <a:defRPr/>
            </a:pPr>
            <a:r>
              <a:rPr kumimoji="0" lang="en-GB" sz="1700" b="1" i="0" u="none" strike="noStrike" kern="0" cap="none" spc="0" normalizeH="0" baseline="0" noProof="0" dirty="0">
                <a:ln>
                  <a:noFill/>
                </a:ln>
                <a:effectLst/>
                <a:uLnTx/>
                <a:uFillTx/>
                <a:latin typeface="Arial" charset="0"/>
              </a:rPr>
              <a:t>Organization:</a:t>
            </a:r>
          </a:p>
          <a:p>
            <a:pPr marL="742950" marR="0" lvl="1" indent="-285750" algn="l" defTabSz="914400" rtl="0" eaLnBrk="1" fontAlgn="base" latinLnBrk="0" hangingPunct="1">
              <a:lnSpc>
                <a:spcPct val="134000"/>
              </a:lnSpc>
              <a:spcBef>
                <a:spcPts val="600"/>
              </a:spcBef>
              <a:spcAft>
                <a:spcPts val="0"/>
              </a:spcAft>
              <a:buClr>
                <a:srgbClr val="000066"/>
              </a:buClr>
              <a:buSzPct val="70000"/>
              <a:buFont typeface="Wingdings" pitchFamily="2" charset="2"/>
              <a:buChar char="§"/>
              <a:tabLst/>
              <a:defRPr/>
            </a:pPr>
            <a:r>
              <a:rPr kumimoji="0" lang="en-GB" sz="1700" b="0" i="0" u="none" strike="noStrike" kern="0" cap="none" spc="0" normalizeH="0" baseline="0" noProof="0" dirty="0">
                <a:ln>
                  <a:noFill/>
                </a:ln>
                <a:effectLst/>
                <a:uLnTx/>
                <a:uFillTx/>
                <a:latin typeface="Arial" charset="0"/>
              </a:rPr>
              <a:t>Appointing editors and editorial board</a:t>
            </a:r>
          </a:p>
          <a:p>
            <a:pPr marL="742950" marR="0" lvl="1" indent="-285750" algn="l" defTabSz="914400" rtl="0" eaLnBrk="1" fontAlgn="base" latinLnBrk="0" hangingPunct="1">
              <a:lnSpc>
                <a:spcPct val="134000"/>
              </a:lnSpc>
              <a:spcBef>
                <a:spcPts val="600"/>
              </a:spcBef>
              <a:spcAft>
                <a:spcPts val="0"/>
              </a:spcAft>
              <a:buClr>
                <a:srgbClr val="000066"/>
              </a:buClr>
              <a:buSzPct val="70000"/>
              <a:buFont typeface="Wingdings" pitchFamily="2" charset="2"/>
              <a:buChar char="§"/>
              <a:tabLst/>
              <a:defRPr/>
            </a:pPr>
            <a:r>
              <a:rPr kumimoji="0" lang="en-GB" sz="1700" b="0" i="0" u="none" strike="noStrike" kern="0" cap="none" spc="0" normalizeH="0" baseline="0" noProof="0" dirty="0">
                <a:ln>
                  <a:noFill/>
                </a:ln>
                <a:effectLst/>
                <a:uLnTx/>
                <a:uFillTx/>
                <a:latin typeface="Arial" charset="0"/>
              </a:rPr>
              <a:t>Providing</a:t>
            </a:r>
            <a:r>
              <a:rPr kumimoji="0" lang="en-GB" sz="1700" b="0" i="0" u="none" strike="noStrike" kern="0" cap="none" spc="0" normalizeH="0" noProof="0" dirty="0">
                <a:ln>
                  <a:noFill/>
                </a:ln>
                <a:effectLst/>
                <a:uLnTx/>
                <a:uFillTx/>
                <a:latin typeface="Arial" charset="0"/>
              </a:rPr>
              <a:t> the editorial infrastructure (peer-review process)</a:t>
            </a:r>
            <a:endParaRPr kumimoji="0" lang="en-GB" sz="1700" b="0" i="0" u="none" strike="noStrike" kern="0" cap="none" spc="0" normalizeH="0" baseline="0" noProof="0" dirty="0">
              <a:ln>
                <a:noFill/>
              </a:ln>
              <a:effectLst/>
              <a:uLnTx/>
              <a:uFillTx/>
              <a:latin typeface="Arial" charset="0"/>
            </a:endParaRPr>
          </a:p>
          <a:p>
            <a:pPr marL="742950" marR="0" lvl="1" indent="-285750" algn="l" defTabSz="914400" rtl="0" eaLnBrk="1" fontAlgn="base" latinLnBrk="0" hangingPunct="1">
              <a:lnSpc>
                <a:spcPct val="134000"/>
              </a:lnSpc>
              <a:spcBef>
                <a:spcPts val="600"/>
              </a:spcBef>
              <a:spcAft>
                <a:spcPts val="0"/>
              </a:spcAft>
              <a:buClr>
                <a:srgbClr val="000066"/>
              </a:buClr>
              <a:buSzPct val="70000"/>
              <a:buFont typeface="Wingdings" pitchFamily="2" charset="2"/>
              <a:buChar char="§"/>
              <a:tabLst/>
              <a:defRPr/>
            </a:pPr>
            <a:r>
              <a:rPr lang="en-GB" sz="1700" b="0" kern="0" dirty="0">
                <a:latin typeface="Arial" charset="0"/>
              </a:rPr>
              <a:t>Arranging the publication of accepted manuscripts </a:t>
            </a:r>
          </a:p>
          <a:p>
            <a:pPr marL="742950" marR="0" lvl="1" indent="-285750" algn="l" defTabSz="914400" rtl="0" eaLnBrk="1" fontAlgn="base" latinLnBrk="0" hangingPunct="1">
              <a:lnSpc>
                <a:spcPct val="134000"/>
              </a:lnSpc>
              <a:spcBef>
                <a:spcPts val="600"/>
              </a:spcBef>
              <a:spcAft>
                <a:spcPts val="0"/>
              </a:spcAft>
              <a:buClr>
                <a:srgbClr val="000066"/>
              </a:buClr>
              <a:buSzPct val="70000"/>
              <a:buFont typeface="Wingdings" pitchFamily="2" charset="2"/>
              <a:buChar char="§"/>
              <a:tabLst/>
              <a:defRPr/>
            </a:pPr>
            <a:r>
              <a:rPr kumimoji="0" lang="en-GB" sz="1700" b="0" i="0" u="none" strike="noStrike" kern="0" cap="none" spc="0" normalizeH="0" baseline="0" noProof="0" dirty="0">
                <a:ln>
                  <a:noFill/>
                </a:ln>
                <a:effectLst/>
                <a:uLnTx/>
                <a:uFillTx/>
                <a:latin typeface="Arial" charset="0"/>
              </a:rPr>
              <a:t>Distribution and promotion of journals</a:t>
            </a:r>
            <a:r>
              <a:rPr kumimoji="0" lang="en-GB" sz="1700" b="0" i="0" u="none" strike="noStrike" kern="0" cap="none" spc="0" normalizeH="0" noProof="0" dirty="0">
                <a:ln>
                  <a:noFill/>
                </a:ln>
                <a:effectLst/>
                <a:uLnTx/>
                <a:uFillTx/>
                <a:latin typeface="Arial" charset="0"/>
              </a:rPr>
              <a:t> to readers/ libraries </a:t>
            </a:r>
          </a:p>
          <a:p>
            <a:pPr marL="742950" marR="0" lvl="1" indent="-285750" algn="l" defTabSz="914400" rtl="0" eaLnBrk="1" fontAlgn="base" latinLnBrk="0" hangingPunct="1">
              <a:lnSpc>
                <a:spcPct val="134000"/>
              </a:lnSpc>
              <a:spcBef>
                <a:spcPts val="600"/>
              </a:spcBef>
              <a:spcAft>
                <a:spcPts val="0"/>
              </a:spcAft>
              <a:buClr>
                <a:srgbClr val="000066"/>
              </a:buClr>
              <a:buSzPct val="70000"/>
              <a:buFont typeface="Wingdings" pitchFamily="2" charset="2"/>
              <a:buChar char="§"/>
              <a:tabLst/>
              <a:defRPr/>
            </a:pPr>
            <a:r>
              <a:rPr lang="en-GB" sz="1700" b="0" kern="0" baseline="0" dirty="0">
                <a:latin typeface="Arial" charset="0"/>
              </a:rPr>
              <a:t>Archiving all published</a:t>
            </a:r>
            <a:r>
              <a:rPr lang="en-GB" sz="1700" b="0" kern="0" dirty="0">
                <a:latin typeface="Arial" charset="0"/>
              </a:rPr>
              <a:t> articles</a:t>
            </a:r>
          </a:p>
          <a:p>
            <a:pPr marL="742950" marR="0" lvl="1" indent="-285750" algn="l" defTabSz="914400" rtl="0" eaLnBrk="1" fontAlgn="base" latinLnBrk="0" hangingPunct="1">
              <a:lnSpc>
                <a:spcPct val="134000"/>
              </a:lnSpc>
              <a:spcBef>
                <a:spcPts val="600"/>
              </a:spcBef>
              <a:spcAft>
                <a:spcPts val="0"/>
              </a:spcAft>
              <a:buClr>
                <a:srgbClr val="000066"/>
              </a:buClr>
              <a:buSzPct val="70000"/>
              <a:buFont typeface="Wingdings" pitchFamily="2" charset="2"/>
              <a:buChar char="§"/>
              <a:tabLst/>
              <a:defRPr/>
            </a:pPr>
            <a:r>
              <a:rPr kumimoji="0" lang="en-GB" sz="1700" b="0" i="0" u="none" strike="noStrike" kern="0" cap="none" spc="0" normalizeH="0" baseline="0" noProof="0" dirty="0">
                <a:ln>
                  <a:noFill/>
                </a:ln>
                <a:effectLst/>
                <a:uLnTx/>
                <a:uFillTx/>
                <a:latin typeface="Arial" charset="0"/>
              </a:rPr>
              <a:t>Dealing</a:t>
            </a:r>
            <a:r>
              <a:rPr kumimoji="0" lang="en-GB" sz="1700" b="0" i="0" u="none" strike="noStrike" kern="0" cap="none" spc="0" normalizeH="0" noProof="0" dirty="0">
                <a:ln>
                  <a:noFill/>
                </a:ln>
                <a:effectLst/>
                <a:uLnTx/>
                <a:uFillTx/>
                <a:latin typeface="Arial" charset="0"/>
              </a:rPr>
              <a:t> with ethical and copy right issues </a:t>
            </a:r>
            <a:endParaRPr kumimoji="0" lang="en-GB" sz="1700" b="0" i="0" u="none" strike="noStrike" kern="0" cap="none" spc="0" normalizeH="0" baseline="0" noProof="0" dirty="0">
              <a:ln>
                <a:noFill/>
              </a:ln>
              <a:effectLst/>
              <a:uLnTx/>
              <a:uFillTx/>
              <a:latin typeface="Arial" charset="0"/>
            </a:endParaRPr>
          </a:p>
        </p:txBody>
      </p:sp>
      <p:sp>
        <p:nvSpPr>
          <p:cNvPr id="5" name="Rectangle 4"/>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noAutofit/>
          </a:bodyPr>
          <a:lstStyle/>
          <a:p>
            <a:pPr eaLnBrk="1" hangingPunct="1"/>
            <a:r>
              <a:rPr lang="en-US" altLang="zh-CN" sz="2400" b="0" dirty="0">
                <a:latin typeface="Arial" panose="020B0604020202020204" pitchFamily="34" charset="0"/>
                <a:ea typeface="宋体" pitchFamily="2" charset="-122"/>
                <a:cs typeface="Arial" panose="020B0604020202020204" pitchFamily="34" charset="0"/>
              </a:rPr>
              <a:t>What are the responsibilities of an Editor?</a:t>
            </a:r>
          </a:p>
        </p:txBody>
      </p:sp>
      <p:sp>
        <p:nvSpPr>
          <p:cNvPr id="9" name="Slide Number Placeholder 3"/>
          <p:cNvSpPr>
            <a:spLocks noGrp="1"/>
          </p:cNvSpPr>
          <p:nvPr>
            <p:ph type="sldNum" sz="quarter" idx="4294967295"/>
          </p:nvPr>
        </p:nvSpPr>
        <p:spPr>
          <a:xfrm>
            <a:off x="8686800" y="6111875"/>
            <a:ext cx="457200" cy="365125"/>
          </a:xfrm>
          <a:prstGeom prst="rect">
            <a:avLst/>
          </a:prstGeom>
        </p:spPr>
        <p:txBody>
          <a:bodyPr/>
          <a:lstStyle/>
          <a:p>
            <a:pPr>
              <a:defRPr/>
            </a:pPr>
            <a:fld id="{27DA6114-AA91-4BE0-BDA7-1E64CCAAE4FC}" type="slidenum">
              <a:rPr lang="zh-CN" altLang="en-GB"/>
              <a:pPr>
                <a:defRPr/>
              </a:pPr>
              <a:t>7</a:t>
            </a:fld>
            <a:endParaRPr lang="en-GB" altLang="zh-CN"/>
          </a:p>
        </p:txBody>
      </p:sp>
      <p:sp>
        <p:nvSpPr>
          <p:cNvPr id="11" name="Rectangle 3"/>
          <p:cNvSpPr txBox="1">
            <a:spLocks noChangeArrowheads="1"/>
          </p:cNvSpPr>
          <p:nvPr/>
        </p:nvSpPr>
        <p:spPr bwMode="auto">
          <a:xfrm>
            <a:off x="457200" y="1596788"/>
            <a:ext cx="8126347" cy="475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base" latinLnBrk="0" hangingPunct="1">
              <a:lnSpc>
                <a:spcPct val="134000"/>
              </a:lnSpc>
              <a:spcBef>
                <a:spcPts val="0"/>
              </a:spcBef>
              <a:spcAft>
                <a:spcPct val="0"/>
              </a:spcAft>
              <a:buClr>
                <a:srgbClr val="000066"/>
              </a:buClr>
              <a:buSzPct val="70000"/>
              <a:buFont typeface="Wingdings" pitchFamily="2" charset="2"/>
              <a:buChar char="§"/>
              <a:tabLst/>
              <a:defRPr/>
            </a:pPr>
            <a:r>
              <a:rPr kumimoji="0" lang="en-GB" sz="1700" b="1" i="0" u="none" strike="noStrike" kern="0" cap="none" spc="0" normalizeH="0" baseline="0" noProof="0" dirty="0">
                <a:ln>
                  <a:noFill/>
                </a:ln>
                <a:effectLst/>
                <a:uLnTx/>
                <a:uFillTx/>
                <a:latin typeface="Arial" charset="0"/>
              </a:rPr>
              <a:t>Scientific responsibility:</a:t>
            </a:r>
          </a:p>
          <a:p>
            <a:pPr marL="742950" marR="0" lvl="1" indent="-285750" algn="l" defTabSz="914400" rtl="0" eaLnBrk="1" fontAlgn="base" latinLnBrk="0" hangingPunct="1">
              <a:lnSpc>
                <a:spcPct val="134000"/>
              </a:lnSpc>
              <a:spcBef>
                <a:spcPts val="600"/>
              </a:spcBef>
              <a:spcAft>
                <a:spcPts val="0"/>
              </a:spcAft>
              <a:buClr>
                <a:srgbClr val="000066"/>
              </a:buClr>
              <a:buSzPct val="70000"/>
              <a:buFont typeface="Wingdings" pitchFamily="2" charset="2"/>
              <a:buChar char="§"/>
              <a:tabLst/>
              <a:defRPr/>
            </a:pPr>
            <a:r>
              <a:rPr kumimoji="0" lang="en-GB" sz="1700" b="0" i="0" u="none" strike="noStrike" kern="0" cap="none" spc="0" normalizeH="0" baseline="0" noProof="0" dirty="0">
                <a:ln>
                  <a:noFill/>
                </a:ln>
                <a:effectLst/>
                <a:uLnTx/>
                <a:uFillTx/>
                <a:latin typeface="Arial" charset="0"/>
              </a:rPr>
              <a:t>Defining</a:t>
            </a:r>
            <a:r>
              <a:rPr kumimoji="0" lang="en-GB" sz="1700" b="0" i="0" u="none" strike="noStrike" kern="0" cap="none" spc="0" normalizeH="0" noProof="0" dirty="0">
                <a:ln>
                  <a:noFill/>
                </a:ln>
                <a:effectLst/>
                <a:uLnTx/>
                <a:uFillTx/>
                <a:latin typeface="Arial" charset="0"/>
              </a:rPr>
              <a:t> the aims and scope of the journal</a:t>
            </a:r>
            <a:endParaRPr kumimoji="0" lang="en-GB" sz="1700" b="0" i="0" u="none" strike="noStrike" kern="0" cap="none" spc="0" normalizeH="0" baseline="0" noProof="0" dirty="0">
              <a:ln>
                <a:noFill/>
              </a:ln>
              <a:effectLst/>
              <a:uLnTx/>
              <a:uFillTx/>
              <a:latin typeface="Arial" charset="0"/>
            </a:endParaRPr>
          </a:p>
          <a:p>
            <a:pPr marL="742950" marR="0" lvl="1" indent="-285750" algn="l" defTabSz="914400" rtl="0" eaLnBrk="1" fontAlgn="base" latinLnBrk="0" hangingPunct="1">
              <a:lnSpc>
                <a:spcPct val="134000"/>
              </a:lnSpc>
              <a:spcBef>
                <a:spcPts val="600"/>
              </a:spcBef>
              <a:spcAft>
                <a:spcPts val="0"/>
              </a:spcAft>
              <a:buClr>
                <a:srgbClr val="000066"/>
              </a:buClr>
              <a:buSzPct val="70000"/>
              <a:buFont typeface="Wingdings" pitchFamily="2" charset="2"/>
              <a:buChar char="§"/>
              <a:tabLst/>
              <a:defRPr/>
            </a:pPr>
            <a:r>
              <a:rPr kumimoji="0" lang="en-GB" sz="1700" b="0" i="0" u="none" strike="noStrike" kern="0" cap="none" spc="0" normalizeH="0" baseline="0" noProof="0" dirty="0">
                <a:ln>
                  <a:noFill/>
                </a:ln>
                <a:effectLst/>
                <a:uLnTx/>
                <a:uFillTx/>
                <a:latin typeface="Arial" charset="0"/>
              </a:rPr>
              <a:t>Handling new submissions</a:t>
            </a:r>
          </a:p>
          <a:p>
            <a:pPr marL="742950" marR="0" lvl="1" indent="-285750" algn="l" defTabSz="914400" rtl="0" eaLnBrk="1" fontAlgn="base" latinLnBrk="0" hangingPunct="1">
              <a:lnSpc>
                <a:spcPct val="134000"/>
              </a:lnSpc>
              <a:spcBef>
                <a:spcPts val="600"/>
              </a:spcBef>
              <a:spcAft>
                <a:spcPts val="0"/>
              </a:spcAft>
              <a:buClr>
                <a:srgbClr val="000066"/>
              </a:buClr>
              <a:buSzPct val="70000"/>
              <a:buFont typeface="Wingdings" pitchFamily="2" charset="2"/>
              <a:buChar char="§"/>
              <a:tabLst/>
              <a:defRPr/>
            </a:pPr>
            <a:r>
              <a:rPr lang="en-GB" sz="1700" b="0" kern="0" noProof="0" dirty="0">
                <a:latin typeface="Arial" charset="0"/>
              </a:rPr>
              <a:t>Sending out appropriate papers to reviewers</a:t>
            </a:r>
          </a:p>
          <a:p>
            <a:pPr marL="742950" marR="0" lvl="1" indent="-285750" algn="l" defTabSz="914400" rtl="0" eaLnBrk="1" fontAlgn="base" latinLnBrk="0" hangingPunct="1">
              <a:lnSpc>
                <a:spcPct val="134000"/>
              </a:lnSpc>
              <a:spcBef>
                <a:spcPts val="600"/>
              </a:spcBef>
              <a:spcAft>
                <a:spcPts val="0"/>
              </a:spcAft>
              <a:buClr>
                <a:srgbClr val="000066"/>
              </a:buClr>
              <a:buSzPct val="70000"/>
              <a:buFont typeface="Wingdings" pitchFamily="2" charset="2"/>
              <a:buChar char="§"/>
              <a:tabLst/>
              <a:defRPr/>
            </a:pPr>
            <a:r>
              <a:rPr kumimoji="0" lang="en-GB" sz="1700" b="0" i="0" u="none" strike="noStrike" kern="0" cap="none" spc="0" normalizeH="0" baseline="0" dirty="0">
                <a:ln>
                  <a:noFill/>
                </a:ln>
                <a:effectLst/>
                <a:uLnTx/>
                <a:uFillTx/>
                <a:latin typeface="Arial" charset="0"/>
              </a:rPr>
              <a:t>Accepting</a:t>
            </a:r>
            <a:r>
              <a:rPr kumimoji="0" lang="en-GB" sz="1700" b="0" i="0" u="none" strike="noStrike" kern="0" cap="none" spc="0" normalizeH="0" dirty="0">
                <a:ln>
                  <a:noFill/>
                </a:ln>
                <a:effectLst/>
                <a:uLnTx/>
                <a:uFillTx/>
                <a:latin typeface="Arial" charset="0"/>
              </a:rPr>
              <a:t> or rejecting papers</a:t>
            </a:r>
          </a:p>
          <a:p>
            <a:pPr marL="742950" marR="0" lvl="1" indent="-285750" algn="l" defTabSz="914400" rtl="0" eaLnBrk="1" fontAlgn="base" latinLnBrk="0" hangingPunct="1">
              <a:lnSpc>
                <a:spcPct val="134000"/>
              </a:lnSpc>
              <a:spcBef>
                <a:spcPts val="600"/>
              </a:spcBef>
              <a:spcAft>
                <a:spcPts val="0"/>
              </a:spcAft>
              <a:buClr>
                <a:srgbClr val="000066"/>
              </a:buClr>
              <a:buSzPct val="70000"/>
              <a:buFont typeface="Wingdings" pitchFamily="2" charset="2"/>
              <a:buChar char="§"/>
              <a:tabLst/>
              <a:defRPr/>
            </a:pPr>
            <a:r>
              <a:rPr lang="en-GB" sz="1700" b="0" kern="0" baseline="0" noProof="0" dirty="0">
                <a:latin typeface="Arial" charset="0"/>
              </a:rPr>
              <a:t>Communication</a:t>
            </a:r>
            <a:r>
              <a:rPr lang="en-GB" sz="1700" b="0" kern="0" noProof="0" dirty="0">
                <a:latin typeface="Arial" charset="0"/>
              </a:rPr>
              <a:t> with authors and reviewers</a:t>
            </a:r>
          </a:p>
          <a:p>
            <a:pPr marL="742950" marR="0" lvl="1" indent="-285750" algn="l" defTabSz="914400" rtl="0" eaLnBrk="1" fontAlgn="base" latinLnBrk="0" hangingPunct="1">
              <a:lnSpc>
                <a:spcPct val="134000"/>
              </a:lnSpc>
              <a:spcBef>
                <a:spcPts val="600"/>
              </a:spcBef>
              <a:spcAft>
                <a:spcPts val="0"/>
              </a:spcAft>
              <a:buClr>
                <a:srgbClr val="000066"/>
              </a:buClr>
              <a:buSzPct val="70000"/>
              <a:buFont typeface="Wingdings" pitchFamily="2" charset="2"/>
              <a:buChar char="§"/>
              <a:tabLst/>
              <a:defRPr/>
            </a:pPr>
            <a:r>
              <a:rPr kumimoji="0" lang="en-GB" sz="1700" b="0" i="0" u="none" strike="noStrike" kern="0" cap="none" spc="0" normalizeH="0" baseline="0" dirty="0">
                <a:ln>
                  <a:noFill/>
                </a:ln>
                <a:effectLst/>
                <a:uLnTx/>
                <a:uFillTx/>
                <a:latin typeface="Arial" charset="0"/>
              </a:rPr>
              <a:t>Advising</a:t>
            </a:r>
            <a:r>
              <a:rPr kumimoji="0" lang="en-GB" sz="1700" b="0" i="0" u="none" strike="noStrike" kern="0" cap="none" spc="0" normalizeH="0" dirty="0">
                <a:ln>
                  <a:noFill/>
                </a:ln>
                <a:effectLst/>
                <a:uLnTx/>
                <a:uFillTx/>
                <a:latin typeface="Arial" charset="0"/>
              </a:rPr>
              <a:t> on strategy and direction of the journal</a:t>
            </a:r>
            <a:endParaRPr kumimoji="0" lang="en-GB" sz="1700" b="0" i="0" u="none" strike="noStrike" kern="0" cap="none" spc="0" normalizeH="0" baseline="0" noProof="0" dirty="0">
              <a:ln>
                <a:noFill/>
              </a:ln>
              <a:effectLst/>
              <a:uLnTx/>
              <a:uFillTx/>
              <a:latin typeface="Arial" charset="0"/>
            </a:endParaRPr>
          </a:p>
        </p:txBody>
      </p:sp>
      <p:sp>
        <p:nvSpPr>
          <p:cNvPr id="5" name="Rectangle 4"/>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467357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00625" y="2600326"/>
            <a:ext cx="3687763" cy="1929954"/>
          </a:xfrm>
        </p:spPr>
        <p:txBody>
          <a:bodyPr>
            <a:normAutofit/>
          </a:bodyPr>
          <a:lstStyle/>
          <a:p>
            <a:r>
              <a:rPr lang="en-US" sz="2800" dirty="0"/>
              <a:t>What to consider when building an effective manuscript</a:t>
            </a:r>
          </a:p>
        </p:txBody>
      </p:sp>
      <p:sp>
        <p:nvSpPr>
          <p:cNvPr id="3" name="Rectangle 2"/>
          <p:cNvSpPr/>
          <p:nvPr/>
        </p:nvSpPr>
        <p:spPr>
          <a:xfrm>
            <a:off x="6388925" y="6222670"/>
            <a:ext cx="2576945" cy="5343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3610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1221532" y="457622"/>
            <a:ext cx="6480720" cy="648072"/>
          </a:xfrm>
          <a:effectLst>
            <a:outerShdw blurRad="50800" dist="38100" dir="18900000" algn="bl" rotWithShape="0">
              <a:prstClr val="black">
                <a:alpha val="40000"/>
              </a:prstClr>
            </a:outerShdw>
          </a:effectLst>
        </p:spPr>
        <p:txBody>
          <a:bodyPr>
            <a:noAutofit/>
          </a:bodyPr>
          <a:lstStyle/>
          <a:p>
            <a:pPr eaLnBrk="1" hangingPunct="1">
              <a:defRPr/>
            </a:pPr>
            <a:r>
              <a:rPr lang="en-US" altLang="zh-CN" sz="2400" dirty="0">
                <a:ea typeface="宋体" pitchFamily="2" charset="-122"/>
              </a:rPr>
              <a:t>What are </a:t>
            </a:r>
            <a:r>
              <a:rPr lang="en-US" altLang="zh-CN" sz="2400" i="1" dirty="0">
                <a:ea typeface="宋体" pitchFamily="2" charset="-122"/>
              </a:rPr>
              <a:t>your </a:t>
            </a:r>
            <a:r>
              <a:rPr lang="en-US" altLang="zh-CN" sz="2400" i="1" u="sng" dirty="0">
                <a:ea typeface="宋体" pitchFamily="2" charset="-122"/>
              </a:rPr>
              <a:t>personal reasons</a:t>
            </a:r>
            <a:r>
              <a:rPr lang="en-US" altLang="zh-CN" sz="2400" dirty="0">
                <a:ea typeface="宋体" pitchFamily="2" charset="-122"/>
              </a:rPr>
              <a:t> for publishing?</a:t>
            </a:r>
          </a:p>
        </p:txBody>
      </p:sp>
      <p:sp>
        <p:nvSpPr>
          <p:cNvPr id="13316" name="Rectangle 3"/>
          <p:cNvSpPr>
            <a:spLocks noGrp="1" noChangeArrowheads="1"/>
          </p:cNvSpPr>
          <p:nvPr>
            <p:ph type="body" idx="1"/>
          </p:nvPr>
        </p:nvSpPr>
        <p:spPr>
          <a:xfrm>
            <a:off x="827584" y="5517232"/>
            <a:ext cx="7560840" cy="719137"/>
          </a:xfrm>
        </p:spPr>
        <p:txBody>
          <a:bodyPr>
            <a:noAutofit/>
          </a:bodyPr>
          <a:lstStyle/>
          <a:p>
            <a:pPr marL="0" indent="0" algn="ctr" eaLnBrk="1" hangingPunct="1">
              <a:buNone/>
            </a:pPr>
            <a:r>
              <a:rPr lang="en-US" altLang="zh-CN" sz="2000" dirty="0">
                <a:ln>
                  <a:solidFill>
                    <a:srgbClr val="24789E"/>
                  </a:solidFill>
                </a:ln>
                <a:solidFill>
                  <a:srgbClr val="F79646"/>
                </a:solidFill>
                <a:ea typeface="宋体" pitchFamily="2" charset="-122"/>
              </a:rPr>
              <a:t>However, editors, reviewers, and the research community don’t consider these reasons when assessing your work. </a:t>
            </a:r>
          </a:p>
        </p:txBody>
      </p:sp>
      <p:pic>
        <p:nvPicPr>
          <p:cNvPr id="13317" name="Picture 4" descr="j0239195[1]"/>
          <p:cNvPicPr>
            <a:picLocks noChangeAspect="1" noChangeArrowheads="1"/>
          </p:cNvPicPr>
          <p:nvPr/>
        </p:nvPicPr>
        <p:blipFill>
          <a:blip r:embed="rId3" cstate="print"/>
          <a:srcRect/>
          <a:stretch>
            <a:fillRect/>
          </a:stretch>
        </p:blipFill>
        <p:spPr bwMode="auto">
          <a:xfrm>
            <a:off x="3824288" y="3552825"/>
            <a:ext cx="1587500" cy="1430338"/>
          </a:xfrm>
          <a:prstGeom prst="rect">
            <a:avLst/>
          </a:prstGeom>
          <a:noFill/>
          <a:ln w="9525">
            <a:noFill/>
            <a:miter lim="800000"/>
            <a:headEnd/>
            <a:tailEnd/>
          </a:ln>
        </p:spPr>
      </p:pic>
      <p:sp>
        <p:nvSpPr>
          <p:cNvPr id="13318" name="AutoShape 5"/>
          <p:cNvSpPr>
            <a:spLocks noChangeArrowheads="1"/>
          </p:cNvSpPr>
          <p:nvPr/>
        </p:nvSpPr>
        <p:spPr bwMode="auto">
          <a:xfrm rot="2521442">
            <a:off x="6162675" y="3313113"/>
            <a:ext cx="1884363" cy="757237"/>
          </a:xfrm>
          <a:prstGeom prst="cloudCallout">
            <a:avLst>
              <a:gd name="adj1" fmla="val -62921"/>
              <a:gd name="adj2" fmla="val 168593"/>
            </a:avLst>
          </a:prstGeom>
          <a:solidFill>
            <a:srgbClr val="FFDAA3"/>
          </a:solidFill>
          <a:ln w="9525">
            <a:solidFill>
              <a:srgbClr val="000099"/>
            </a:solidFill>
            <a:round/>
            <a:headEnd/>
            <a:tailEnd/>
          </a:ln>
        </p:spPr>
        <p:txBody>
          <a:bodyPr>
            <a:spAutoFit/>
          </a:bodyPr>
          <a:lstStyle/>
          <a:p>
            <a:r>
              <a:rPr lang="en-US" altLang="zh-CN" sz="2800">
                <a:solidFill>
                  <a:srgbClr val="000099"/>
                </a:solidFill>
                <a:latin typeface="Arial Narrow" pitchFamily="34" charset="0"/>
                <a:ea typeface="宋体" pitchFamily="2" charset="-122"/>
              </a:rPr>
              <a:t>…???</a:t>
            </a:r>
          </a:p>
        </p:txBody>
      </p:sp>
      <p:sp>
        <p:nvSpPr>
          <p:cNvPr id="13319" name="AutoShape 6"/>
          <p:cNvSpPr>
            <a:spLocks noChangeArrowheads="1"/>
          </p:cNvSpPr>
          <p:nvPr/>
        </p:nvSpPr>
        <p:spPr bwMode="auto">
          <a:xfrm rot="1744040">
            <a:off x="4746625" y="1484313"/>
            <a:ext cx="2071688" cy="1222375"/>
          </a:xfrm>
          <a:prstGeom prst="cloudCallout">
            <a:avLst>
              <a:gd name="adj1" fmla="val -9097"/>
              <a:gd name="adj2" fmla="val 144278"/>
            </a:avLst>
          </a:prstGeom>
          <a:solidFill>
            <a:srgbClr val="FFDAA3"/>
          </a:solidFill>
          <a:ln w="9525">
            <a:solidFill>
              <a:srgbClr val="000099"/>
            </a:solidFill>
            <a:round/>
            <a:headEnd/>
            <a:tailEnd/>
          </a:ln>
        </p:spPr>
        <p:txBody>
          <a:bodyPr>
            <a:spAutoFit/>
          </a:bodyPr>
          <a:lstStyle/>
          <a:p>
            <a:r>
              <a:rPr lang="en-US" altLang="zh-CN">
                <a:solidFill>
                  <a:srgbClr val="000099"/>
                </a:solidFill>
                <a:latin typeface="Arial Narrow" pitchFamily="34" charset="0"/>
                <a:ea typeface="宋体" pitchFamily="2" charset="-122"/>
              </a:rPr>
              <a:t>Get promoted?</a:t>
            </a:r>
          </a:p>
        </p:txBody>
      </p:sp>
      <p:sp>
        <p:nvSpPr>
          <p:cNvPr id="13320" name="AutoShape 7"/>
          <p:cNvSpPr>
            <a:spLocks noChangeArrowheads="1"/>
          </p:cNvSpPr>
          <p:nvPr/>
        </p:nvSpPr>
        <p:spPr bwMode="auto">
          <a:xfrm rot="-899659">
            <a:off x="2476500" y="1538288"/>
            <a:ext cx="2024063" cy="1222375"/>
          </a:xfrm>
          <a:prstGeom prst="cloudCallout">
            <a:avLst>
              <a:gd name="adj1" fmla="val 5648"/>
              <a:gd name="adj2" fmla="val 107593"/>
            </a:avLst>
          </a:prstGeom>
          <a:solidFill>
            <a:srgbClr val="FFDAA3"/>
          </a:solidFill>
          <a:ln w="9525">
            <a:solidFill>
              <a:srgbClr val="000099"/>
            </a:solidFill>
            <a:round/>
            <a:headEnd/>
            <a:tailEnd/>
          </a:ln>
        </p:spPr>
        <p:txBody>
          <a:bodyPr>
            <a:spAutoFit/>
          </a:bodyPr>
          <a:lstStyle/>
          <a:p>
            <a:r>
              <a:rPr lang="en-US" altLang="zh-CN">
                <a:solidFill>
                  <a:srgbClr val="000099"/>
                </a:solidFill>
                <a:latin typeface="Arial Narrow" pitchFamily="34" charset="0"/>
                <a:ea typeface="宋体" pitchFamily="2" charset="-122"/>
              </a:rPr>
              <a:t>Get funding?</a:t>
            </a:r>
          </a:p>
        </p:txBody>
      </p:sp>
      <p:sp>
        <p:nvSpPr>
          <p:cNvPr id="13321" name="AutoShape 8"/>
          <p:cNvSpPr>
            <a:spLocks noChangeArrowheads="1"/>
          </p:cNvSpPr>
          <p:nvPr/>
        </p:nvSpPr>
        <p:spPr bwMode="auto">
          <a:xfrm rot="-1264613">
            <a:off x="1116013" y="3124200"/>
            <a:ext cx="2024062" cy="1222375"/>
          </a:xfrm>
          <a:prstGeom prst="cloudCallout">
            <a:avLst>
              <a:gd name="adj1" fmla="val 61273"/>
              <a:gd name="adj2" fmla="val 53537"/>
            </a:avLst>
          </a:prstGeom>
          <a:solidFill>
            <a:srgbClr val="FFDAA3"/>
          </a:solidFill>
          <a:ln w="9525">
            <a:solidFill>
              <a:srgbClr val="000099"/>
            </a:solidFill>
            <a:round/>
            <a:headEnd/>
            <a:tailEnd/>
          </a:ln>
        </p:spPr>
        <p:txBody>
          <a:bodyPr>
            <a:spAutoFit/>
          </a:bodyPr>
          <a:lstStyle/>
          <a:p>
            <a:r>
              <a:rPr lang="en-US" altLang="zh-CN" dirty="0">
                <a:solidFill>
                  <a:srgbClr val="000099"/>
                </a:solidFill>
                <a:latin typeface="Arial Narrow" pitchFamily="34" charset="0"/>
                <a:ea typeface="宋体" pitchFamily="2" charset="-122"/>
              </a:rPr>
              <a:t>PhD degree?</a:t>
            </a:r>
          </a:p>
        </p:txBody>
      </p:sp>
    </p:spTree>
    <p:extLst>
      <p:ext uri="{BB962C8B-B14F-4D97-AF65-F5344CB8AC3E}">
        <p14:creationId xmlns:p14="http://schemas.microsoft.com/office/powerpoint/2010/main" val="2131503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 calcmode="lin" valueType="num">
                                      <p:cBhvr additive="base">
                                        <p:cTn id="7" dur="500" fill="hold"/>
                                        <p:tgtEl>
                                          <p:spTgt spid="13321"/>
                                        </p:tgtEl>
                                        <p:attrNameLst>
                                          <p:attrName>ppt_x</p:attrName>
                                        </p:attrNameLst>
                                      </p:cBhvr>
                                      <p:tavLst>
                                        <p:tav tm="0">
                                          <p:val>
                                            <p:strVal val="#ppt_x"/>
                                          </p:val>
                                        </p:tav>
                                        <p:tav tm="100000">
                                          <p:val>
                                            <p:strVal val="#ppt_x"/>
                                          </p:val>
                                        </p:tav>
                                      </p:tavLst>
                                    </p:anim>
                                    <p:anim calcmode="lin" valueType="num">
                                      <p:cBhvr additive="base">
                                        <p:cTn id="8" dur="500" fill="hold"/>
                                        <p:tgtEl>
                                          <p:spTgt spid="133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20"/>
                                        </p:tgtEl>
                                        <p:attrNameLst>
                                          <p:attrName>style.visibility</p:attrName>
                                        </p:attrNameLst>
                                      </p:cBhvr>
                                      <p:to>
                                        <p:strVal val="visible"/>
                                      </p:to>
                                    </p:set>
                                    <p:anim calcmode="lin" valueType="num">
                                      <p:cBhvr additive="base">
                                        <p:cTn id="11" dur="500" fill="hold"/>
                                        <p:tgtEl>
                                          <p:spTgt spid="13320"/>
                                        </p:tgtEl>
                                        <p:attrNameLst>
                                          <p:attrName>ppt_x</p:attrName>
                                        </p:attrNameLst>
                                      </p:cBhvr>
                                      <p:tavLst>
                                        <p:tav tm="0">
                                          <p:val>
                                            <p:strVal val="#ppt_x"/>
                                          </p:val>
                                        </p:tav>
                                        <p:tav tm="100000">
                                          <p:val>
                                            <p:strVal val="#ppt_x"/>
                                          </p:val>
                                        </p:tav>
                                      </p:tavLst>
                                    </p:anim>
                                    <p:anim calcmode="lin" valueType="num">
                                      <p:cBhvr additive="base">
                                        <p:cTn id="12" dur="500" fill="hold"/>
                                        <p:tgtEl>
                                          <p:spTgt spid="133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9"/>
                                        </p:tgtEl>
                                        <p:attrNameLst>
                                          <p:attrName>style.visibility</p:attrName>
                                        </p:attrNameLst>
                                      </p:cBhvr>
                                      <p:to>
                                        <p:strVal val="visible"/>
                                      </p:to>
                                    </p:set>
                                    <p:anim calcmode="lin" valueType="num">
                                      <p:cBhvr additive="base">
                                        <p:cTn id="15" dur="500" fill="hold"/>
                                        <p:tgtEl>
                                          <p:spTgt spid="13319"/>
                                        </p:tgtEl>
                                        <p:attrNameLst>
                                          <p:attrName>ppt_x</p:attrName>
                                        </p:attrNameLst>
                                      </p:cBhvr>
                                      <p:tavLst>
                                        <p:tav tm="0">
                                          <p:val>
                                            <p:strVal val="#ppt_x"/>
                                          </p:val>
                                        </p:tav>
                                        <p:tav tm="100000">
                                          <p:val>
                                            <p:strVal val="#ppt_x"/>
                                          </p:val>
                                        </p:tav>
                                      </p:tavLst>
                                    </p:anim>
                                    <p:anim calcmode="lin" valueType="num">
                                      <p:cBhvr additive="base">
                                        <p:cTn id="16" dur="500" fill="hold"/>
                                        <p:tgtEl>
                                          <p:spTgt spid="133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8"/>
                                        </p:tgtEl>
                                        <p:attrNameLst>
                                          <p:attrName>style.visibility</p:attrName>
                                        </p:attrNameLst>
                                      </p:cBhvr>
                                      <p:to>
                                        <p:strVal val="visible"/>
                                      </p:to>
                                    </p:set>
                                    <p:anim calcmode="lin" valueType="num">
                                      <p:cBhvr additive="base">
                                        <p:cTn id="19" dur="500" fill="hold"/>
                                        <p:tgtEl>
                                          <p:spTgt spid="13318"/>
                                        </p:tgtEl>
                                        <p:attrNameLst>
                                          <p:attrName>ppt_x</p:attrName>
                                        </p:attrNameLst>
                                      </p:cBhvr>
                                      <p:tavLst>
                                        <p:tav tm="0">
                                          <p:val>
                                            <p:strVal val="#ppt_x"/>
                                          </p:val>
                                        </p:tav>
                                        <p:tav tm="100000">
                                          <p:val>
                                            <p:strVal val="#ppt_x"/>
                                          </p:val>
                                        </p:tav>
                                      </p:tavLst>
                                    </p:anim>
                                    <p:anim calcmode="lin" valueType="num">
                                      <p:cBhvr additive="base">
                                        <p:cTn id="20"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13316">
                                            <p:txEl>
                                              <p:pRg st="0" end="0"/>
                                            </p:txEl>
                                          </p:spTgt>
                                        </p:tgtEl>
                                        <p:attrNameLst>
                                          <p:attrName>style.visibility</p:attrName>
                                        </p:attrNameLst>
                                      </p:cBhvr>
                                      <p:to>
                                        <p:strVal val="visible"/>
                                      </p:to>
                                    </p:set>
                                    <p:animEffect transition="in" filter="wedge">
                                      <p:cBhvr>
                                        <p:cTn id="25" dur="2000"/>
                                        <p:tgtEl>
                                          <p:spTgt spid="133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P spid="13318" grpId="0" animBg="1"/>
      <p:bldP spid="13319" grpId="0" animBg="1"/>
      <p:bldP spid="13320" grpId="0" animBg="1"/>
      <p:bldP spid="13321" grpId="0" animBg="1"/>
    </p:bldLst>
  </p:timing>
</p:sld>
</file>

<file path=ppt/theme/theme1.xml><?xml version="1.0" encoding="utf-8"?>
<a:theme xmlns:a="http://schemas.openxmlformats.org/drawingml/2006/main" name="Custom Design">
  <a:themeElements>
    <a:clrScheme name="Elsevier">
      <a:dk1>
        <a:srgbClr val="53565A"/>
      </a:dk1>
      <a:lt1>
        <a:sysClr val="window" lastClr="FFFFFF"/>
      </a:lt1>
      <a:dk2>
        <a:srgbClr val="FF8200"/>
      </a:dk2>
      <a:lt2>
        <a:srgbClr val="FFFFFF"/>
      </a:lt2>
      <a:accent1>
        <a:srgbClr val="007398"/>
      </a:accent1>
      <a:accent2>
        <a:srgbClr val="53565A"/>
      </a:accent2>
      <a:accent3>
        <a:srgbClr val="53565A"/>
      </a:accent3>
      <a:accent4>
        <a:srgbClr val="53565A"/>
      </a:accent4>
      <a:accent5>
        <a:srgbClr val="53565A"/>
      </a:accent5>
      <a:accent6>
        <a:srgbClr val="53565A"/>
      </a:accent6>
      <a:hlink>
        <a:srgbClr val="007398"/>
      </a:hlink>
      <a:folHlink>
        <a:srgbClr val="FF82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Elsevier">
      <a:dk1>
        <a:srgbClr val="53565A"/>
      </a:dk1>
      <a:lt1>
        <a:sysClr val="window" lastClr="FFFFFF"/>
      </a:lt1>
      <a:dk2>
        <a:srgbClr val="FF8200"/>
      </a:dk2>
      <a:lt2>
        <a:srgbClr val="FFFFFF"/>
      </a:lt2>
      <a:accent1>
        <a:srgbClr val="007398"/>
      </a:accent1>
      <a:accent2>
        <a:srgbClr val="53565A"/>
      </a:accent2>
      <a:accent3>
        <a:srgbClr val="53565A"/>
      </a:accent3>
      <a:accent4>
        <a:srgbClr val="53565A"/>
      </a:accent4>
      <a:accent5>
        <a:srgbClr val="53565A"/>
      </a:accent5>
      <a:accent6>
        <a:srgbClr val="53565A"/>
      </a:accent6>
      <a:hlink>
        <a:srgbClr val="007398"/>
      </a:hlink>
      <a:folHlink>
        <a:srgbClr val="FF82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Custom Design">
  <a:themeElements>
    <a:clrScheme name="Elsevier">
      <a:dk1>
        <a:srgbClr val="53565A"/>
      </a:dk1>
      <a:lt1>
        <a:sysClr val="window" lastClr="FFFFFF"/>
      </a:lt1>
      <a:dk2>
        <a:srgbClr val="FF8200"/>
      </a:dk2>
      <a:lt2>
        <a:srgbClr val="FFFFFF"/>
      </a:lt2>
      <a:accent1>
        <a:srgbClr val="007398"/>
      </a:accent1>
      <a:accent2>
        <a:srgbClr val="53565A"/>
      </a:accent2>
      <a:accent3>
        <a:srgbClr val="53565A"/>
      </a:accent3>
      <a:accent4>
        <a:srgbClr val="53565A"/>
      </a:accent4>
      <a:accent5>
        <a:srgbClr val="53565A"/>
      </a:accent5>
      <a:accent6>
        <a:srgbClr val="53565A"/>
      </a:accent6>
      <a:hlink>
        <a:srgbClr val="007398"/>
      </a:hlink>
      <a:folHlink>
        <a:srgbClr val="FF82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Custom Design">
  <a:themeElements>
    <a:clrScheme name="Elsevier">
      <a:dk1>
        <a:srgbClr val="53565A"/>
      </a:dk1>
      <a:lt1>
        <a:sysClr val="window" lastClr="FFFFFF"/>
      </a:lt1>
      <a:dk2>
        <a:srgbClr val="FF8200"/>
      </a:dk2>
      <a:lt2>
        <a:srgbClr val="FFFFFF"/>
      </a:lt2>
      <a:accent1>
        <a:srgbClr val="007398"/>
      </a:accent1>
      <a:accent2>
        <a:srgbClr val="53565A"/>
      </a:accent2>
      <a:accent3>
        <a:srgbClr val="53565A"/>
      </a:accent3>
      <a:accent4>
        <a:srgbClr val="53565A"/>
      </a:accent4>
      <a:accent5>
        <a:srgbClr val="53565A"/>
      </a:accent5>
      <a:accent6>
        <a:srgbClr val="53565A"/>
      </a:accent6>
      <a:hlink>
        <a:srgbClr val="007398"/>
      </a:hlink>
      <a:folHlink>
        <a:srgbClr val="FF82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Custom Design">
  <a:themeElements>
    <a:clrScheme name="Elsevier">
      <a:dk1>
        <a:srgbClr val="53565A"/>
      </a:dk1>
      <a:lt1>
        <a:sysClr val="window" lastClr="FFFFFF"/>
      </a:lt1>
      <a:dk2>
        <a:srgbClr val="FF8200"/>
      </a:dk2>
      <a:lt2>
        <a:srgbClr val="FFFFFF"/>
      </a:lt2>
      <a:accent1>
        <a:srgbClr val="007398"/>
      </a:accent1>
      <a:accent2>
        <a:srgbClr val="53565A"/>
      </a:accent2>
      <a:accent3>
        <a:srgbClr val="53565A"/>
      </a:accent3>
      <a:accent4>
        <a:srgbClr val="53565A"/>
      </a:accent4>
      <a:accent5>
        <a:srgbClr val="53565A"/>
      </a:accent5>
      <a:accent6>
        <a:srgbClr val="53565A"/>
      </a:accent6>
      <a:hlink>
        <a:srgbClr val="007398"/>
      </a:hlink>
      <a:folHlink>
        <a:srgbClr val="FF82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Custom Design">
  <a:themeElements>
    <a:clrScheme name="Elsevier">
      <a:dk1>
        <a:srgbClr val="53565A"/>
      </a:dk1>
      <a:lt1>
        <a:sysClr val="window" lastClr="FFFFFF"/>
      </a:lt1>
      <a:dk2>
        <a:srgbClr val="FF8200"/>
      </a:dk2>
      <a:lt2>
        <a:srgbClr val="FFFFFF"/>
      </a:lt2>
      <a:accent1>
        <a:srgbClr val="007398"/>
      </a:accent1>
      <a:accent2>
        <a:srgbClr val="53565A"/>
      </a:accent2>
      <a:accent3>
        <a:srgbClr val="53565A"/>
      </a:accent3>
      <a:accent4>
        <a:srgbClr val="53565A"/>
      </a:accent4>
      <a:accent5>
        <a:srgbClr val="53565A"/>
      </a:accent5>
      <a:accent6>
        <a:srgbClr val="53565A"/>
      </a:accent6>
      <a:hlink>
        <a:srgbClr val="007398"/>
      </a:hlink>
      <a:folHlink>
        <a:srgbClr val="FF82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Themescopus</Template>
  <TotalTime>16097</TotalTime>
  <Words>3662</Words>
  <Application>Microsoft Office PowerPoint</Application>
  <PresentationFormat>On-screen Show (4:3)</PresentationFormat>
  <Paragraphs>509</Paragraphs>
  <Slides>44</Slides>
  <Notes>37</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44</vt:i4>
      </vt:variant>
    </vt:vector>
  </HeadingPairs>
  <TitlesOfParts>
    <vt:vector size="61" baseType="lpstr">
      <vt:lpstr>黑体</vt:lpstr>
      <vt:lpstr>宋体</vt:lpstr>
      <vt:lpstr>Arial</vt:lpstr>
      <vt:lpstr>Arial Bold</vt:lpstr>
      <vt:lpstr>Arial Narrow</vt:lpstr>
      <vt:lpstr>Calibri</vt:lpstr>
      <vt:lpstr>Georgia</vt:lpstr>
      <vt:lpstr>Lucida Grande</vt:lpstr>
      <vt:lpstr>Times</vt:lpstr>
      <vt:lpstr>Times New Roman</vt:lpstr>
      <vt:lpstr>Wingdings</vt:lpstr>
      <vt:lpstr>Custom Design</vt:lpstr>
      <vt:lpstr>1_Custom Design</vt:lpstr>
      <vt:lpstr>2_Custom Design</vt:lpstr>
      <vt:lpstr>3_Custom Design</vt:lpstr>
      <vt:lpstr>4_Custom Design</vt:lpstr>
      <vt:lpstr>5_Custom Design</vt:lpstr>
      <vt:lpstr>PowerPoint Presentation</vt:lpstr>
      <vt:lpstr>My portfolio</vt:lpstr>
      <vt:lpstr>Agenda</vt:lpstr>
      <vt:lpstr>Academic publishing The publishing cycle</vt:lpstr>
      <vt:lpstr>PowerPoint Presentation</vt:lpstr>
      <vt:lpstr>What are the responsibilities of a Publisher?</vt:lpstr>
      <vt:lpstr>What are the responsibilities of an Editor?</vt:lpstr>
      <vt:lpstr>PowerPoint Presentation</vt:lpstr>
      <vt:lpstr>What are your personal reasons for publishing?</vt:lpstr>
      <vt:lpstr>PowerPoint Presentation</vt:lpstr>
      <vt:lpstr>What is a strong manuscript?</vt:lpstr>
      <vt:lpstr>      Read the ‘Guide for Authors’!</vt:lpstr>
      <vt:lpstr>Typical Structure of a Research Article</vt:lpstr>
      <vt:lpstr>The process of writing – building the article</vt:lpstr>
      <vt:lpstr>Title</vt:lpstr>
      <vt:lpstr>Keywords</vt:lpstr>
      <vt:lpstr>Abstract</vt:lpstr>
      <vt:lpstr>Introduction</vt:lpstr>
      <vt:lpstr>Methods / Experimental</vt:lpstr>
      <vt:lpstr>Results – what have you found?</vt:lpstr>
      <vt:lpstr>Results – Figures and tables</vt:lpstr>
      <vt:lpstr>Results – appearance counts!</vt:lpstr>
      <vt:lpstr> Discussion – what do your results mean?</vt:lpstr>
      <vt:lpstr> Conclusions</vt:lpstr>
      <vt:lpstr>References: get them right!</vt:lpstr>
      <vt:lpstr>PowerPoint Presentation</vt:lpstr>
      <vt:lpstr>PowerPoint Presentation</vt:lpstr>
      <vt:lpstr>PowerPoint Presentation</vt:lpstr>
      <vt:lpstr>PowerPoint Presentation</vt:lpstr>
      <vt:lpstr>PowerPoint Presentation</vt:lpstr>
      <vt:lpstr>What are your personal reasons for publishing?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Monitoring your article: www.mendeley.com/stats</vt:lpstr>
      <vt:lpstr>www.mendeley.com/stats</vt:lpstr>
      <vt:lpstr>PowerPoint Presentation</vt:lpstr>
      <vt:lpstr>PowerPoint Presentation</vt:lpstr>
      <vt:lpstr>PowerPoint Presentation</vt:lpstr>
    </vt:vector>
  </TitlesOfParts>
  <Company>Elsevier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HJ Ham</dc:creator>
  <cp:lastModifiedBy>van Twisk, Maarten B. (ELS-AMS)</cp:lastModifiedBy>
  <cp:revision>1706</cp:revision>
  <dcterms:created xsi:type="dcterms:W3CDTF">2004-06-09T09:21:57Z</dcterms:created>
  <dcterms:modified xsi:type="dcterms:W3CDTF">2016-09-15T17:07:33Z</dcterms:modified>
</cp:coreProperties>
</file>