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9" r:id="rId2"/>
    <p:sldId id="256" r:id="rId3"/>
    <p:sldId id="260" r:id="rId4"/>
    <p:sldId id="262" r:id="rId5"/>
    <p:sldId id="257" r:id="rId6"/>
    <p:sldId id="263" r:id="rId7"/>
    <p:sldId id="261" r:id="rId8"/>
    <p:sldId id="265" r:id="rId9"/>
    <p:sldId id="266" r:id="rId10"/>
    <p:sldId id="25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5890" autoAdjust="0"/>
    <p:restoredTop sz="94660"/>
  </p:normalViewPr>
  <p:slideViewPr>
    <p:cSldViewPr>
      <p:cViewPr varScale="1">
        <p:scale>
          <a:sx n="50" d="100"/>
          <a:sy n="50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ACB5-7409-4B3C-9C82-B573F95015FB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E4D3A-9684-4615-B5D2-4AEA041BE98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98B-4CB4-4A3B-8B14-DBDB75677D92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09E9-60B6-4F13-9240-8A1233983B7F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BB82-DCB1-45DC-BB1C-54DF13359E46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6445-D1EF-4442-A025-052BB6041953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88F-2218-4A49-A1FB-9A02791DA016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7A18E79-C226-4D74-99A6-3D52132A5D20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7AD7-F958-41E8-8006-9E040BBE66F3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A30-5DF7-4B93-AF73-25A24579873F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F969-A868-44FB-97A0-FE93C90B6D12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AD70-259E-4727-A162-EE3191D9CEE3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C954E12-B9CF-482A-833B-2BFB668B78AD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38A75A0-654D-40A4-88FE-110C94A6E990}" type="datetime1">
              <a:rPr lang="en-US" smtClean="0"/>
              <a:pPr/>
              <a:t>6/12/2010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F8D57B-A5B6-4C07-AC61-D27CC4FA35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Autofit/>
          </a:bodyPr>
          <a:lstStyle/>
          <a:p>
            <a:r>
              <a:rPr lang="es-CL" sz="2400" dirty="0" smtClean="0"/>
              <a:t>PRESENTACIÓN DEL TEXTO ANALIZADO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329642" cy="4625989"/>
          </a:xfrm>
        </p:spPr>
        <p:txBody>
          <a:bodyPr>
            <a:normAutofit/>
          </a:bodyPr>
          <a:lstStyle/>
          <a:p>
            <a:endParaRPr lang="es-CL" dirty="0" smtClean="0"/>
          </a:p>
          <a:p>
            <a:r>
              <a:rPr lang="es-CL" sz="2800" dirty="0" smtClean="0"/>
              <a:t>“ENFOQUE PRÁCTICOS  PARA EL DESARROLLO PROFESIONAL  EN LA PRIMERA INFANCIA “</a:t>
            </a:r>
            <a:br>
              <a:rPr lang="es-CL" sz="2800" dirty="0" smtClean="0"/>
            </a:br>
            <a:r>
              <a:rPr lang="es-CL" sz="2800" dirty="0" smtClean="0"/>
              <a:t>Evidencias, Estrategias y Recursos 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Editores: Pamela J. Winston , Jeannette A. Mc Collum , and Camille  Catlett.2008.</a:t>
            </a:r>
          </a:p>
          <a:p>
            <a:r>
              <a:rPr lang="es-CL" dirty="0" smtClean="0"/>
              <a:t>Impreso en U.S.A. Washington, D.C..; ZERO to  THREE.285 págs.</a:t>
            </a:r>
          </a:p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la publicación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800" dirty="0" smtClean="0"/>
              <a:t>El libro esta escrito para cualquier persona interesada en conseguir calidad  en la formación de los  profesionales  de la primera infancia. </a:t>
            </a:r>
            <a:endParaRPr lang="es-CL" sz="2800" dirty="0" smtClean="0"/>
          </a:p>
          <a:p>
            <a:endParaRPr lang="es-CL" sz="2800" dirty="0" smtClean="0"/>
          </a:p>
          <a:p>
            <a:r>
              <a:rPr lang="es-CL" sz="2800" dirty="0" smtClean="0"/>
              <a:t>Aporta a la mejora de la educación temprana de los niños , incluyendo aquellos con necesidades especiales, al afirmar que esto se inicia  con la preparación  efectiva en la educación inicial  y el desarrollo  de las competencias profesionales de quienes trabajan con ellos.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la publicación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sz="2800" dirty="0" smtClean="0"/>
              <a:t>Ofrece un formato accesible, organizado y riguroso para la construcción  de un saber de calidad y cómo alcanzar competencias  en los programas de desarrollo profesional ofrecidos por nuestras universidades e Institutos de educación superior</a:t>
            </a:r>
            <a:r>
              <a:rPr lang="es-CL" sz="2800" dirty="0" smtClean="0"/>
              <a:t>.</a:t>
            </a:r>
          </a:p>
          <a:p>
            <a:endParaRPr lang="es-CL" sz="2800" dirty="0" smtClean="0"/>
          </a:p>
          <a:p>
            <a:r>
              <a:rPr lang="es-CL" sz="2800" dirty="0" smtClean="0"/>
              <a:t>Recomendable. </a:t>
            </a:r>
            <a:endParaRPr lang="en-US" sz="2800" dirty="0" smtClean="0"/>
          </a:p>
          <a:p>
            <a:endParaRPr lang="es-ES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/>
          <a:lstStyle/>
          <a:p>
            <a:r>
              <a:rPr lang="es-CL" sz="4400" dirty="0" smtClean="0"/>
              <a:t>Contexto de la publicación </a:t>
            </a:r>
            <a:r>
              <a:rPr lang="es-CL" sz="4400" dirty="0" smtClean="0"/>
              <a:t>.-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CARMENROBERTS@VTR.NET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CL" sz="2800" dirty="0" smtClean="0">
                <a:latin typeface="Candara" pitchFamily="34" charset="0"/>
              </a:rPr>
              <a:t>Es  una divulgación científica  elaborado  por un conjunto de autores </a:t>
            </a:r>
            <a:r>
              <a:rPr lang="es-CL" sz="2800" dirty="0">
                <a:latin typeface="Candara" pitchFamily="34" charset="0"/>
              </a:rPr>
              <a:t> </a:t>
            </a:r>
            <a:r>
              <a:rPr lang="es-CL" sz="2800" dirty="0" smtClean="0">
                <a:latin typeface="Candara" pitchFamily="34" charset="0"/>
              </a:rPr>
              <a:t>sobre el status actual en el campo de la formación y practica  pedagógica  infantil, en un contexto interdisciplinario. </a:t>
            </a:r>
            <a:endParaRPr lang="es-CL" sz="2800" smtClean="0">
              <a:latin typeface="Candara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s-CL" sz="2800" dirty="0" smtClean="0">
              <a:latin typeface="Candar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s-CL" sz="2800" dirty="0" smtClean="0">
                <a:latin typeface="Candara" pitchFamily="34" charset="0"/>
              </a:rPr>
              <a:t>Entrega orientaciones teóricas y ejercicios prácticos  en CD , adicionales a la publicación principal., que en si misma es valiosa.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de la publicación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endParaRPr lang="es-CL" sz="3600" dirty="0" smtClean="0">
              <a:latin typeface="Candar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s-CL" sz="3600" dirty="0" smtClean="0">
                <a:latin typeface="Candara" pitchFamily="34" charset="0"/>
              </a:rPr>
              <a:t>Su </a:t>
            </a:r>
            <a:r>
              <a:rPr lang="es-CL" sz="3600" dirty="0" smtClean="0">
                <a:latin typeface="Candara" pitchFamily="34" charset="0"/>
              </a:rPr>
              <a:t>foco está en los resultados y la calidad alcanzada en la  formación  profesional. Se reconoce la importancia del tema, a la vez que las dificultades para controlar las variables que intervienen en la efectividad profesional. 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smtClean="0"/>
              <a:t>Contexto de la publicación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CL" sz="3200" dirty="0" smtClean="0">
                <a:latin typeface="Candara" pitchFamily="34" charset="0"/>
              </a:rPr>
              <a:t>Busca ser de utilidad a formadores, académicos, consultores y administradores de escuelas de Educación</a:t>
            </a:r>
            <a:r>
              <a:rPr lang="es-CL" sz="3200" dirty="0" smtClean="0">
                <a:latin typeface="Candara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s-CL" sz="3200" dirty="0" smtClean="0">
              <a:latin typeface="Candar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s-CL" sz="3200" dirty="0" smtClean="0">
                <a:latin typeface="Candara" pitchFamily="34" charset="0"/>
              </a:rPr>
              <a:t>Afirman que el objetivo del texto es asegurar la más alta calidad  en la formación de quienes son educadores infantiles</a:t>
            </a:r>
            <a:r>
              <a:rPr lang="es-CL" sz="3200" dirty="0" smtClean="0">
                <a:latin typeface="Candara" pitchFamily="34" charset="0"/>
              </a:rPr>
              <a:t>.</a:t>
            </a:r>
            <a:endParaRPr lang="en-US" sz="3200" dirty="0" smtClean="0">
              <a:latin typeface="Candara" pitchFamily="34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Resumen Ejecutivo de la Publicación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42844" y="1600200"/>
            <a:ext cx="8786874" cy="5257800"/>
          </a:xfrm>
        </p:spPr>
        <p:txBody>
          <a:bodyPr>
            <a:normAutofit/>
          </a:bodyPr>
          <a:lstStyle/>
          <a:p>
            <a:r>
              <a:rPr lang="es-CL" sz="2900" dirty="0" smtClean="0"/>
              <a:t>El 1er capitulo sintetiza la literatura sobre desarrollo profesional, para el área</a:t>
            </a:r>
            <a:r>
              <a:rPr lang="es-CL" sz="2900" dirty="0" smtClean="0"/>
              <a:t>.</a:t>
            </a:r>
          </a:p>
          <a:p>
            <a:endParaRPr lang="es-CL" sz="2900" dirty="0" smtClean="0"/>
          </a:p>
          <a:p>
            <a:r>
              <a:rPr lang="es-CL" sz="2900" dirty="0" smtClean="0"/>
              <a:t>El capitulo 2, realiza una importante contribución desde diferentes  áreas , abordando  interrogantes  relacionadas con  las necesidades  de  asesoramiento , evaluación  y </a:t>
            </a:r>
            <a:r>
              <a:rPr lang="es-CL" sz="2900" dirty="0"/>
              <a:t> </a:t>
            </a:r>
            <a:r>
              <a:rPr lang="es-CL" sz="2900" dirty="0" smtClean="0"/>
              <a:t>mantenimiento  de las competencias  relativos a programas de desarrollo profesional</a:t>
            </a:r>
            <a:r>
              <a:rPr lang="es-CL" sz="2900" dirty="0" smtClean="0"/>
              <a:t>.</a:t>
            </a:r>
            <a:endParaRPr lang="es-CL" sz="2900" dirty="0" smtClean="0"/>
          </a:p>
          <a:p>
            <a:endParaRPr lang="es-CL" sz="29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 Ejecutivo de la Publicación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sz="2800" dirty="0" smtClean="0"/>
              <a:t>El capitulo 13  proporciona información  sobre como lograr  un trabajo de calidad y ofrece estrategias para el desarrollo efectivo  de múltiples organizaciones  formadoras de profesionales de la temprana </a:t>
            </a:r>
            <a:r>
              <a:rPr lang="es-CL" sz="2800" dirty="0" smtClean="0"/>
              <a:t>infancia.</a:t>
            </a:r>
          </a:p>
          <a:p>
            <a:endParaRPr lang="es-CL" sz="2800" dirty="0" smtClean="0"/>
          </a:p>
          <a:p>
            <a:r>
              <a:rPr lang="es-CL" sz="2800" dirty="0" smtClean="0"/>
              <a:t>Las listas de CD-ROM están acompañadas de cientos de  recursos adicionales  al texto principal como : impresos, referencias en línea, y un video para cada capítulo , con recursos  y programas de actividades  que  apoyan tanto la formación profesional como el ejercicio docente. Contiene índices</a:t>
            </a:r>
            <a:r>
              <a:rPr lang="es-CL" sz="2800" dirty="0" smtClean="0"/>
              <a:t>.</a:t>
            </a:r>
            <a:endParaRPr lang="en-US" sz="2800" dirty="0" smtClean="0"/>
          </a:p>
          <a:p>
            <a:endParaRPr lang="es-CL" sz="2800" dirty="0" smtClean="0"/>
          </a:p>
          <a:p>
            <a:endParaRPr lang="es-E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 Ejecutivo de la Publicación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CL" sz="3300" dirty="0" smtClean="0"/>
              <a:t>Los </a:t>
            </a:r>
            <a:r>
              <a:rPr lang="es-CL" sz="3300" dirty="0" smtClean="0"/>
              <a:t>capítulos  3 al 12, aportan  información  sobre  resultados, estrategias  y recursos  para la implementación de un  desarrollo profesional  adecuado, considerando 12 aspectos críticos  que deben saber los practicantes de la educación temprana infantil y que disciplinas deben manejar al nivel de expertos</a:t>
            </a:r>
            <a:r>
              <a:rPr lang="es-CL" sz="3300" dirty="0" smtClean="0"/>
              <a:t>:</a:t>
            </a:r>
            <a:endParaRPr lang="es-CL" sz="3300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 Ejecutivo de la Publicación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L" sz="2800" dirty="0" smtClean="0"/>
              <a:t>Asociación </a:t>
            </a:r>
            <a:r>
              <a:rPr lang="es-CL" sz="2800" dirty="0" smtClean="0"/>
              <a:t>de </a:t>
            </a:r>
            <a:r>
              <a:rPr lang="es-CL" sz="2800" dirty="0" smtClean="0"/>
              <a:t>familias</a:t>
            </a:r>
          </a:p>
          <a:p>
            <a:r>
              <a:rPr lang="es-CL" sz="2800" dirty="0" smtClean="0"/>
              <a:t>D</a:t>
            </a:r>
            <a:r>
              <a:rPr lang="es-CL" sz="2800" dirty="0" smtClean="0"/>
              <a:t>iversidad </a:t>
            </a:r>
            <a:r>
              <a:rPr lang="es-CL" sz="2800" dirty="0" smtClean="0"/>
              <a:t>lingüística y </a:t>
            </a:r>
            <a:r>
              <a:rPr lang="es-CL" sz="2800" dirty="0" smtClean="0"/>
              <a:t>cultural</a:t>
            </a:r>
          </a:p>
          <a:p>
            <a:r>
              <a:rPr lang="es-CL" sz="2800" dirty="0" smtClean="0"/>
              <a:t>F</a:t>
            </a:r>
            <a:r>
              <a:rPr lang="es-CL" sz="2800" dirty="0" smtClean="0"/>
              <a:t>undamentos </a:t>
            </a:r>
            <a:r>
              <a:rPr lang="es-CL" sz="2800" dirty="0" smtClean="0"/>
              <a:t>de salud </a:t>
            </a:r>
            <a:r>
              <a:rPr lang="es-CL" sz="2800" dirty="0" smtClean="0"/>
              <a:t>emocional</a:t>
            </a:r>
          </a:p>
          <a:p>
            <a:r>
              <a:rPr lang="es-CL" sz="2800" dirty="0" smtClean="0"/>
              <a:t>C</a:t>
            </a:r>
            <a:r>
              <a:rPr lang="es-CL" sz="2800" dirty="0" smtClean="0"/>
              <a:t>ambio conductual</a:t>
            </a:r>
          </a:p>
          <a:p>
            <a:r>
              <a:rPr lang="es-CL" sz="2800" dirty="0" smtClean="0"/>
              <a:t>D</a:t>
            </a:r>
            <a:r>
              <a:rPr lang="es-CL" sz="2800" dirty="0" smtClean="0"/>
              <a:t>esarrollo </a:t>
            </a:r>
            <a:r>
              <a:rPr lang="es-CL" sz="2800" dirty="0" smtClean="0"/>
              <a:t>normal y </a:t>
            </a:r>
            <a:r>
              <a:rPr lang="es-CL" sz="2800" dirty="0" smtClean="0"/>
              <a:t>anormal</a:t>
            </a:r>
          </a:p>
          <a:p>
            <a:r>
              <a:rPr lang="es-CL" sz="2800" dirty="0" smtClean="0"/>
              <a:t>Consejería</a:t>
            </a:r>
          </a:p>
          <a:p>
            <a:r>
              <a:rPr lang="es-CL" sz="2800" dirty="0" smtClean="0"/>
              <a:t>C</a:t>
            </a:r>
            <a:r>
              <a:rPr lang="es-CL" sz="2800" dirty="0" smtClean="0"/>
              <a:t>onstrucción </a:t>
            </a:r>
            <a:r>
              <a:rPr lang="es-CL" sz="2800" dirty="0" smtClean="0"/>
              <a:t>de entornos inclusivos y </a:t>
            </a:r>
            <a:r>
              <a:rPr lang="es-CL" sz="2800" dirty="0" smtClean="0"/>
              <a:t>naturales</a:t>
            </a:r>
          </a:p>
          <a:p>
            <a:r>
              <a:rPr lang="es-CL" sz="2800" dirty="0" smtClean="0"/>
              <a:t>E</a:t>
            </a:r>
            <a:r>
              <a:rPr lang="es-CL" sz="2800" dirty="0" smtClean="0"/>
              <a:t>strategias </a:t>
            </a:r>
            <a:r>
              <a:rPr lang="es-CL" sz="2800" dirty="0" smtClean="0"/>
              <a:t>de </a:t>
            </a:r>
            <a:r>
              <a:rPr lang="es-CL" sz="2800" dirty="0" smtClean="0"/>
              <a:t>colaboración</a:t>
            </a:r>
          </a:p>
          <a:p>
            <a:r>
              <a:rPr lang="es-CL" sz="2800" dirty="0" smtClean="0"/>
              <a:t>L</a:t>
            </a:r>
            <a:r>
              <a:rPr lang="es-CL" sz="2800" dirty="0" smtClean="0"/>
              <a:t>eyes </a:t>
            </a:r>
            <a:r>
              <a:rPr lang="es-CL" sz="2800" dirty="0" smtClean="0"/>
              <a:t>y políticas </a:t>
            </a:r>
            <a:r>
              <a:rPr lang="es-CL" sz="2800" dirty="0" smtClean="0"/>
              <a:t>públicas.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 Ejecutivo de la Publicación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CARMENROBERTS@VTR.NET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/>
              <a:t>Cada capitulo  se ordena como sigue: Introduce a la investigación sobre el tema , las estrategias  adecuadas para la enseñanza en el aula , que debe saberse sobre el tema , aportando fuentes específicas , programas de estudio, y/ o documentos de muestra incluidos en un CD –ROM que acompaña los capítulos 2-13.</a:t>
            </a:r>
            <a:endParaRPr lang="es-ES" sz="320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</TotalTime>
  <Words>571</Words>
  <Application>Microsoft Office PowerPoint</Application>
  <PresentationFormat>Presentación en pantalla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Civil</vt:lpstr>
      <vt:lpstr>PRESENTACIÓN DEL TEXTO ANALIZADO</vt:lpstr>
      <vt:lpstr>Contexto de la publicación .-</vt:lpstr>
      <vt:lpstr>Contexto de la publicación</vt:lpstr>
      <vt:lpstr>Contexto de la publicación</vt:lpstr>
      <vt:lpstr>Resumen Ejecutivo de la Publicación</vt:lpstr>
      <vt:lpstr>Resumen Ejecutivo de la Publicación</vt:lpstr>
      <vt:lpstr>Resumen Ejecutivo de la Publicación</vt:lpstr>
      <vt:lpstr>Resumen Ejecutivo de la Publicación</vt:lpstr>
      <vt:lpstr>Resumen Ejecutivo de la Publicación</vt:lpstr>
      <vt:lpstr>Análisis de la publicación</vt:lpstr>
      <vt:lpstr>Análisis de la publicación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“ENFOQUE PRÁCTICOS  PARA EL DESARROLLO PROFESIONAL  EN LA PRIMERA INFANCIA “ Evidencias, Estrategias y Recursos </dc:title>
  <dc:creator>Casa</dc:creator>
  <cp:lastModifiedBy>Your User Name</cp:lastModifiedBy>
  <cp:revision>11</cp:revision>
  <dcterms:created xsi:type="dcterms:W3CDTF">2003-09-25T00:57:20Z</dcterms:created>
  <dcterms:modified xsi:type="dcterms:W3CDTF">2010-06-13T02:17:21Z</dcterms:modified>
</cp:coreProperties>
</file>