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 id="2147483696" r:id="rId4"/>
    <p:sldMasterId id="2147483720" r:id="rId5"/>
    <p:sldMasterId id="2147483732" r:id="rId6"/>
    <p:sldMasterId id="2147483744" r:id="rId7"/>
  </p:sldMasterIdLst>
  <p:notesMasterIdLst>
    <p:notesMasterId r:id="rId9"/>
  </p:notesMasterIdLst>
  <p:sldIdLst>
    <p:sldId id="256" r:id="rId8"/>
  </p:sldIdLst>
  <p:sldSz cx="43891200" cy="32918400"/>
  <p:notesSz cx="6858000" cy="9144000"/>
  <p:defaultTextStyle>
    <a:defPPr>
      <a:defRPr lang="en-US"/>
    </a:defPPr>
    <a:lvl1pPr algn="l" defTabSz="1877184" rtl="0" fontAlgn="base">
      <a:spcBef>
        <a:spcPct val="0"/>
      </a:spcBef>
      <a:spcAft>
        <a:spcPct val="0"/>
      </a:spcAft>
      <a:defRPr sz="7200" kern="1200">
        <a:solidFill>
          <a:schemeClr val="tx1"/>
        </a:solidFill>
        <a:latin typeface="Arial" charset="0"/>
        <a:ea typeface="ＭＳ Ｐゴシック" charset="0"/>
        <a:cs typeface="ＭＳ Ｐゴシック" charset="0"/>
      </a:defRPr>
    </a:lvl1pPr>
    <a:lvl2pPr marL="1877184" indent="-1420594" algn="l" defTabSz="1877184" rtl="0" fontAlgn="base">
      <a:spcBef>
        <a:spcPct val="0"/>
      </a:spcBef>
      <a:spcAft>
        <a:spcPct val="0"/>
      </a:spcAft>
      <a:defRPr sz="7200" kern="1200">
        <a:solidFill>
          <a:schemeClr val="tx1"/>
        </a:solidFill>
        <a:latin typeface="Arial" charset="0"/>
        <a:ea typeface="ＭＳ Ｐゴシック" charset="0"/>
        <a:cs typeface="ＭＳ Ｐゴシック" charset="0"/>
      </a:defRPr>
    </a:lvl2pPr>
    <a:lvl3pPr marL="3755986" indent="-2842742" algn="l" defTabSz="1877184" rtl="0" fontAlgn="base">
      <a:spcBef>
        <a:spcPct val="0"/>
      </a:spcBef>
      <a:spcAft>
        <a:spcPct val="0"/>
      </a:spcAft>
      <a:defRPr sz="7200" kern="1200">
        <a:solidFill>
          <a:schemeClr val="tx1"/>
        </a:solidFill>
        <a:latin typeface="Arial" charset="0"/>
        <a:ea typeface="ＭＳ Ｐゴシック" charset="0"/>
        <a:cs typeface="ＭＳ Ｐゴシック" charset="0"/>
      </a:defRPr>
    </a:lvl3pPr>
    <a:lvl4pPr marL="5634754" indent="-4264920" algn="l" defTabSz="1877184" rtl="0" fontAlgn="base">
      <a:spcBef>
        <a:spcPct val="0"/>
      </a:spcBef>
      <a:spcAft>
        <a:spcPct val="0"/>
      </a:spcAft>
      <a:defRPr sz="7200" kern="1200">
        <a:solidFill>
          <a:schemeClr val="tx1"/>
        </a:solidFill>
        <a:latin typeface="Arial" charset="0"/>
        <a:ea typeface="ＭＳ Ｐゴシック" charset="0"/>
        <a:cs typeface="ＭＳ Ｐゴシック" charset="0"/>
      </a:defRPr>
    </a:lvl4pPr>
    <a:lvl5pPr marL="7513526" indent="-5687069" algn="l" defTabSz="1877184" rtl="0" fontAlgn="base">
      <a:spcBef>
        <a:spcPct val="0"/>
      </a:spcBef>
      <a:spcAft>
        <a:spcPct val="0"/>
      </a:spcAft>
      <a:defRPr sz="7200" kern="1200">
        <a:solidFill>
          <a:schemeClr val="tx1"/>
        </a:solidFill>
        <a:latin typeface="Arial" charset="0"/>
        <a:ea typeface="ＭＳ Ｐゴシック" charset="0"/>
        <a:cs typeface="ＭＳ Ｐゴシック" charset="0"/>
      </a:defRPr>
    </a:lvl5pPr>
    <a:lvl6pPr marL="2283082" algn="l" defTabSz="456624" rtl="0" eaLnBrk="1" latinLnBrk="0" hangingPunct="1">
      <a:defRPr sz="7200" kern="1200">
        <a:solidFill>
          <a:schemeClr val="tx1"/>
        </a:solidFill>
        <a:latin typeface="Arial" charset="0"/>
        <a:ea typeface="ＭＳ Ｐゴシック" charset="0"/>
        <a:cs typeface="ＭＳ Ｐゴシック" charset="0"/>
      </a:defRPr>
    </a:lvl6pPr>
    <a:lvl7pPr marL="2739706" algn="l" defTabSz="456624" rtl="0" eaLnBrk="1" latinLnBrk="0" hangingPunct="1">
      <a:defRPr sz="7200" kern="1200">
        <a:solidFill>
          <a:schemeClr val="tx1"/>
        </a:solidFill>
        <a:latin typeface="Arial" charset="0"/>
        <a:ea typeface="ＭＳ Ｐゴシック" charset="0"/>
        <a:cs typeface="ＭＳ Ｐゴシック" charset="0"/>
      </a:defRPr>
    </a:lvl7pPr>
    <a:lvl8pPr marL="3196291" algn="l" defTabSz="456624" rtl="0" eaLnBrk="1" latinLnBrk="0" hangingPunct="1">
      <a:defRPr sz="7200" kern="1200">
        <a:solidFill>
          <a:schemeClr val="tx1"/>
        </a:solidFill>
        <a:latin typeface="Arial" charset="0"/>
        <a:ea typeface="ＭＳ Ｐゴシック" charset="0"/>
        <a:cs typeface="ＭＳ Ｐゴシック" charset="0"/>
      </a:defRPr>
    </a:lvl8pPr>
    <a:lvl9pPr marL="3652915" algn="l" defTabSz="456624" rtl="0" eaLnBrk="1" latinLnBrk="0" hangingPunct="1">
      <a:defRPr sz="7200" kern="1200">
        <a:solidFill>
          <a:schemeClr val="tx1"/>
        </a:solidFill>
        <a:latin typeface="Arial"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 Alexandra" initials="LA" lastIdx="3" clrIdx="0"/>
  <p:cmAuthor id="1" name="Zhang, Yun" initials="" lastIdx="6" clrIdx="1"/>
  <p:cmAuthor id="2" name="Brett Pickett" initials="" lastIdx="6" clrIdx="2"/>
  <p:cmAuthor id="3" name="Brian  Aevermann" initials="" lastIdx="1" clrIdx="3"/>
  <p:cmAuthor id="4" name="Windows User" initials="WU" lastIdx="2" clrIdx="4"/>
  <p:cmAuthor id="5" name="Sette, Pietro" initials="SP"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CA9"/>
    <a:srgbClr val="3565A0"/>
    <a:srgbClr val="3F72B2"/>
    <a:srgbClr val="4A80C3"/>
    <a:srgbClr val="2A578F"/>
    <a:srgbClr val="2A57C1"/>
    <a:srgbClr val="1D568B"/>
    <a:srgbClr val="558ED5"/>
    <a:srgbClr val="577FB0"/>
    <a:srgbClr val="8EBB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56" autoAdjust="0"/>
    <p:restoredTop sz="85094" autoAdjust="0"/>
  </p:normalViewPr>
  <p:slideViewPr>
    <p:cSldViewPr snapToGrid="0" snapToObjects="1">
      <p:cViewPr>
        <p:scale>
          <a:sx n="30" d="100"/>
          <a:sy n="30" d="100"/>
        </p:scale>
        <p:origin x="-84" y="22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88100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mn-cs"/>
              </a:defRPr>
            </a:lvl1pPr>
          </a:lstStyle>
          <a:p>
            <a:pPr>
              <a:defRPr/>
            </a:pPr>
            <a:fld id="{0F1BC0D1-4BEE-F641-B374-1E3C776EC6DD}" type="datetimeFigureOut">
              <a:rPr lang="en-US"/>
              <a:pPr>
                <a:defRPr/>
              </a:pPr>
              <a:t>8/12/2015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88100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mn-cs"/>
              </a:defRPr>
            </a:lvl1pPr>
          </a:lstStyle>
          <a:p>
            <a:pPr>
              <a:defRPr/>
            </a:pPr>
            <a:fld id="{DAB9C44D-1650-AA4E-87E3-F0148784C008}" type="slidenum">
              <a:rPr lang="en-US"/>
              <a:pPr>
                <a:defRPr/>
              </a:pPr>
              <a:t>‹#›</a:t>
            </a:fld>
            <a:endParaRPr lang="en-US"/>
          </a:p>
        </p:txBody>
      </p:sp>
    </p:spTree>
    <p:extLst>
      <p:ext uri="{BB962C8B-B14F-4D97-AF65-F5344CB8AC3E}">
        <p14:creationId xmlns:p14="http://schemas.microsoft.com/office/powerpoint/2010/main" val="2960279751"/>
      </p:ext>
    </p:extLst>
  </p:cSld>
  <p:clrMap bg1="lt1" tx1="dk1" bg2="lt2" tx2="dk2" accent1="accent1" accent2="accent2" accent3="accent3" accent4="accent4" accent5="accent5" accent6="accent6" hlink="hlink" folHlink="folHlink"/>
  <p:notesStyle>
    <a:lvl1pPr algn="l" defTabSz="1877184" rtl="0" eaLnBrk="0" fontAlgn="base" hangingPunct="0">
      <a:spcBef>
        <a:spcPct val="30000"/>
      </a:spcBef>
      <a:spcAft>
        <a:spcPct val="0"/>
      </a:spcAft>
      <a:defRPr sz="4800" kern="1200">
        <a:solidFill>
          <a:schemeClr val="tx1"/>
        </a:solidFill>
        <a:latin typeface="+mn-lt"/>
        <a:ea typeface="ＭＳ Ｐゴシック" charset="0"/>
        <a:cs typeface="ＭＳ Ｐゴシック" charset="0"/>
      </a:defRPr>
    </a:lvl1pPr>
    <a:lvl2pPr marL="1877184" algn="l" defTabSz="1877184" rtl="0" eaLnBrk="0" fontAlgn="base" hangingPunct="0">
      <a:spcBef>
        <a:spcPct val="30000"/>
      </a:spcBef>
      <a:spcAft>
        <a:spcPct val="0"/>
      </a:spcAft>
      <a:defRPr sz="4800" kern="1200">
        <a:solidFill>
          <a:schemeClr val="tx1"/>
        </a:solidFill>
        <a:latin typeface="+mn-lt"/>
        <a:ea typeface="ＭＳ Ｐゴシック" charset="0"/>
        <a:cs typeface="+mn-cs"/>
      </a:defRPr>
    </a:lvl2pPr>
    <a:lvl3pPr marL="3755986" algn="l" defTabSz="1877184" rtl="0" eaLnBrk="0" fontAlgn="base" hangingPunct="0">
      <a:spcBef>
        <a:spcPct val="30000"/>
      </a:spcBef>
      <a:spcAft>
        <a:spcPct val="0"/>
      </a:spcAft>
      <a:defRPr sz="4800" kern="1200">
        <a:solidFill>
          <a:schemeClr val="tx1"/>
        </a:solidFill>
        <a:latin typeface="+mn-lt"/>
        <a:ea typeface="ＭＳ Ｐゴシック" charset="0"/>
        <a:cs typeface="+mn-cs"/>
      </a:defRPr>
    </a:lvl3pPr>
    <a:lvl4pPr marL="5634754" algn="l" defTabSz="1877184" rtl="0" eaLnBrk="0" fontAlgn="base" hangingPunct="0">
      <a:spcBef>
        <a:spcPct val="30000"/>
      </a:spcBef>
      <a:spcAft>
        <a:spcPct val="0"/>
      </a:spcAft>
      <a:defRPr sz="4800" kern="1200">
        <a:solidFill>
          <a:schemeClr val="tx1"/>
        </a:solidFill>
        <a:latin typeface="+mn-lt"/>
        <a:ea typeface="ＭＳ Ｐゴシック" charset="0"/>
        <a:cs typeface="+mn-cs"/>
      </a:defRPr>
    </a:lvl4pPr>
    <a:lvl5pPr marL="7513526" algn="l" defTabSz="1877184" rtl="0" eaLnBrk="0" fontAlgn="base" hangingPunct="0">
      <a:spcBef>
        <a:spcPct val="30000"/>
      </a:spcBef>
      <a:spcAft>
        <a:spcPct val="0"/>
      </a:spcAft>
      <a:defRPr sz="4800" kern="1200">
        <a:solidFill>
          <a:schemeClr val="tx1"/>
        </a:solidFill>
        <a:latin typeface="+mn-lt"/>
        <a:ea typeface="ＭＳ Ｐゴシック" charset="0"/>
        <a:cs typeface="+mn-cs"/>
      </a:defRPr>
    </a:lvl5pPr>
    <a:lvl6pPr marL="9392976" algn="l" defTabSz="1878581" rtl="0" eaLnBrk="1" latinLnBrk="0" hangingPunct="1">
      <a:defRPr sz="4800" kern="1200">
        <a:solidFill>
          <a:schemeClr val="tx1"/>
        </a:solidFill>
        <a:latin typeface="+mn-lt"/>
        <a:ea typeface="+mn-ea"/>
        <a:cs typeface="+mn-cs"/>
      </a:defRPr>
    </a:lvl6pPr>
    <a:lvl7pPr marL="11271557" algn="l" defTabSz="1878581" rtl="0" eaLnBrk="1" latinLnBrk="0" hangingPunct="1">
      <a:defRPr sz="4800" kern="1200">
        <a:solidFill>
          <a:schemeClr val="tx1"/>
        </a:solidFill>
        <a:latin typeface="+mn-lt"/>
        <a:ea typeface="+mn-ea"/>
        <a:cs typeface="+mn-cs"/>
      </a:defRPr>
    </a:lvl7pPr>
    <a:lvl8pPr marL="13150147" algn="l" defTabSz="1878581" rtl="0" eaLnBrk="1" latinLnBrk="0" hangingPunct="1">
      <a:defRPr sz="4800" kern="1200">
        <a:solidFill>
          <a:schemeClr val="tx1"/>
        </a:solidFill>
        <a:latin typeface="+mn-lt"/>
        <a:ea typeface="+mn-ea"/>
        <a:cs typeface="+mn-cs"/>
      </a:defRPr>
    </a:lvl8pPr>
    <a:lvl9pPr marL="15028752" algn="l" defTabSz="1878581"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normAutofit fontScale="25000" lnSpcReduction="20000"/>
          </a:bodyPr>
          <a:lstStyle/>
          <a:p>
            <a:pPr defTabSz="1881000" eaLnBrk="1" fontAlgn="auto" hangingPunct="1">
              <a:spcBef>
                <a:spcPts val="0"/>
              </a:spcBef>
              <a:spcAft>
                <a:spcPts val="0"/>
              </a:spcAft>
              <a:defRPr/>
            </a:pPr>
            <a:endParaRPr lang="en-US" dirty="0">
              <a:ea typeface="+mn-ea"/>
              <a:cs typeface="+mn-cs"/>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400">
                <a:solidFill>
                  <a:schemeClr val="tx1"/>
                </a:solidFill>
                <a:latin typeface="Arial" charset="0"/>
                <a:ea typeface="ＭＳ Ｐゴシック" charset="0"/>
                <a:cs typeface="ＭＳ Ｐゴシック" charset="0"/>
              </a:defRPr>
            </a:lvl1pPr>
            <a:lvl2pPr marL="742950" indent="-285750" eaLnBrk="0" hangingPunct="0">
              <a:defRPr sz="7400">
                <a:solidFill>
                  <a:schemeClr val="tx1"/>
                </a:solidFill>
                <a:latin typeface="Arial" charset="0"/>
                <a:ea typeface="ＭＳ Ｐゴシック" charset="0"/>
              </a:defRPr>
            </a:lvl2pPr>
            <a:lvl3pPr marL="1143000" indent="-228600" eaLnBrk="0" hangingPunct="0">
              <a:defRPr sz="7400">
                <a:solidFill>
                  <a:schemeClr val="tx1"/>
                </a:solidFill>
                <a:latin typeface="Arial" charset="0"/>
                <a:ea typeface="ＭＳ Ｐゴシック" charset="0"/>
              </a:defRPr>
            </a:lvl3pPr>
            <a:lvl4pPr marL="1600200" indent="-228600" eaLnBrk="0" hangingPunct="0">
              <a:defRPr sz="7400">
                <a:solidFill>
                  <a:schemeClr val="tx1"/>
                </a:solidFill>
                <a:latin typeface="Arial" charset="0"/>
                <a:ea typeface="ＭＳ Ｐゴシック" charset="0"/>
              </a:defRPr>
            </a:lvl4pPr>
            <a:lvl5pPr marL="2057400" indent="-228600" eaLnBrk="0" hangingPunct="0">
              <a:defRPr sz="7400">
                <a:solidFill>
                  <a:schemeClr val="tx1"/>
                </a:solidFill>
                <a:latin typeface="Arial" charset="0"/>
                <a:ea typeface="ＭＳ Ｐゴシック" charset="0"/>
              </a:defRPr>
            </a:lvl5pPr>
            <a:lvl6pPr marL="2514600" indent="-228600" defTabSz="1879600" eaLnBrk="0" fontAlgn="base" hangingPunct="0">
              <a:spcBef>
                <a:spcPct val="0"/>
              </a:spcBef>
              <a:spcAft>
                <a:spcPct val="0"/>
              </a:spcAft>
              <a:defRPr sz="7400">
                <a:solidFill>
                  <a:schemeClr val="tx1"/>
                </a:solidFill>
                <a:latin typeface="Arial" charset="0"/>
                <a:ea typeface="ＭＳ Ｐゴシック" charset="0"/>
              </a:defRPr>
            </a:lvl6pPr>
            <a:lvl7pPr marL="2971800" indent="-228600" defTabSz="1879600" eaLnBrk="0" fontAlgn="base" hangingPunct="0">
              <a:spcBef>
                <a:spcPct val="0"/>
              </a:spcBef>
              <a:spcAft>
                <a:spcPct val="0"/>
              </a:spcAft>
              <a:defRPr sz="7400">
                <a:solidFill>
                  <a:schemeClr val="tx1"/>
                </a:solidFill>
                <a:latin typeface="Arial" charset="0"/>
                <a:ea typeface="ＭＳ Ｐゴシック" charset="0"/>
              </a:defRPr>
            </a:lvl7pPr>
            <a:lvl8pPr marL="3429000" indent="-228600" defTabSz="1879600" eaLnBrk="0" fontAlgn="base" hangingPunct="0">
              <a:spcBef>
                <a:spcPct val="0"/>
              </a:spcBef>
              <a:spcAft>
                <a:spcPct val="0"/>
              </a:spcAft>
              <a:defRPr sz="7400">
                <a:solidFill>
                  <a:schemeClr val="tx1"/>
                </a:solidFill>
                <a:latin typeface="Arial" charset="0"/>
                <a:ea typeface="ＭＳ Ｐゴシック" charset="0"/>
              </a:defRPr>
            </a:lvl8pPr>
            <a:lvl9pPr marL="3886200" indent="-228600" defTabSz="1879600" eaLnBrk="0" fontAlgn="base" hangingPunct="0">
              <a:spcBef>
                <a:spcPct val="0"/>
              </a:spcBef>
              <a:spcAft>
                <a:spcPct val="0"/>
              </a:spcAft>
              <a:defRPr sz="7400">
                <a:solidFill>
                  <a:schemeClr val="tx1"/>
                </a:solidFill>
                <a:latin typeface="Arial" charset="0"/>
                <a:ea typeface="ＭＳ Ｐゴシック" charset="0"/>
              </a:defRPr>
            </a:lvl9pPr>
          </a:lstStyle>
          <a:p>
            <a:pPr eaLnBrk="1" hangingPunct="1"/>
            <a:fld id="{968EB5BB-6467-2249-99E2-7FCFC4F6BC3F}" type="slidenum">
              <a:rPr lang="en-US" sz="1200">
                <a:latin typeface="Calibri" charset="0"/>
              </a:rPr>
              <a:pPr eaLnBrk="1" hangingPunct="1"/>
              <a:t>1</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1757" indent="0" algn="ctr">
              <a:buNone/>
              <a:defRPr>
                <a:solidFill>
                  <a:schemeClr val="tx1">
                    <a:tint val="75000"/>
                  </a:schemeClr>
                </a:solidFill>
              </a:defRPr>
            </a:lvl2pPr>
            <a:lvl3pPr marL="4383514" indent="0" algn="ctr">
              <a:buNone/>
              <a:defRPr>
                <a:solidFill>
                  <a:schemeClr val="tx1">
                    <a:tint val="75000"/>
                  </a:schemeClr>
                </a:solidFill>
              </a:defRPr>
            </a:lvl3pPr>
            <a:lvl4pPr marL="6575270" indent="0" algn="ctr">
              <a:buNone/>
              <a:defRPr>
                <a:solidFill>
                  <a:schemeClr val="tx1">
                    <a:tint val="75000"/>
                  </a:schemeClr>
                </a:solidFill>
              </a:defRPr>
            </a:lvl4pPr>
            <a:lvl5pPr marL="8767018" indent="0" algn="ctr">
              <a:buNone/>
              <a:defRPr>
                <a:solidFill>
                  <a:schemeClr val="tx1">
                    <a:tint val="75000"/>
                  </a:schemeClr>
                </a:solidFill>
              </a:defRPr>
            </a:lvl5pPr>
            <a:lvl6pPr marL="10958765" indent="0" algn="ctr">
              <a:buNone/>
              <a:defRPr>
                <a:solidFill>
                  <a:schemeClr val="tx1">
                    <a:tint val="75000"/>
                  </a:schemeClr>
                </a:solidFill>
              </a:defRPr>
            </a:lvl6pPr>
            <a:lvl7pPr marL="13150507" indent="0" algn="ctr">
              <a:buNone/>
              <a:defRPr>
                <a:solidFill>
                  <a:schemeClr val="tx1">
                    <a:tint val="75000"/>
                  </a:schemeClr>
                </a:solidFill>
              </a:defRPr>
            </a:lvl7pPr>
            <a:lvl8pPr marL="15342264" indent="0" algn="ctr">
              <a:buNone/>
              <a:defRPr>
                <a:solidFill>
                  <a:schemeClr val="tx1">
                    <a:tint val="75000"/>
                  </a:schemeClr>
                </a:solidFill>
              </a:defRPr>
            </a:lvl8pPr>
            <a:lvl9pPr marL="175340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7A24019-BD6A-294B-BA9C-F8E21C031E27}"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E5DE94-C54E-A14D-83B0-AFA3372DEA5B}" type="slidenum">
              <a:rPr lang="en-US" smtClean="0"/>
              <a:pPr>
                <a:defRPr/>
              </a:pPr>
              <a:t>‹#›</a:t>
            </a:fld>
            <a:endParaRPr lang="en-US"/>
          </a:p>
        </p:txBody>
      </p:sp>
    </p:spTree>
    <p:extLst>
      <p:ext uri="{BB962C8B-B14F-4D97-AF65-F5344CB8AC3E}">
        <p14:creationId xmlns:p14="http://schemas.microsoft.com/office/powerpoint/2010/main" val="26243935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3A113D-518E-0940-A4A5-6CE51E991081}"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43FF58-9419-6E4A-BBFA-4ED497F8A661}" type="slidenum">
              <a:rPr lang="en-US" smtClean="0"/>
              <a:pPr>
                <a:defRPr/>
              </a:pPr>
              <a:t>‹#›</a:t>
            </a:fld>
            <a:endParaRPr lang="en-US"/>
          </a:p>
        </p:txBody>
      </p:sp>
    </p:spTree>
    <p:extLst>
      <p:ext uri="{BB962C8B-B14F-4D97-AF65-F5344CB8AC3E}">
        <p14:creationId xmlns:p14="http://schemas.microsoft.com/office/powerpoint/2010/main" val="268564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1F8D30B-8116-E84D-A969-BC14111F839D}"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0E8054-B731-5242-B43E-8ED10D0E51BC}" type="slidenum">
              <a:rPr lang="en-US" smtClean="0"/>
              <a:pPr>
                <a:defRPr/>
              </a:pPr>
              <a:t>‹#›</a:t>
            </a:fld>
            <a:endParaRPr lang="en-US"/>
          </a:p>
        </p:txBody>
      </p:sp>
    </p:spTree>
    <p:extLst>
      <p:ext uri="{BB962C8B-B14F-4D97-AF65-F5344CB8AC3E}">
        <p14:creationId xmlns:p14="http://schemas.microsoft.com/office/powerpoint/2010/main" val="3868328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lvl1pPr>
              <a:defRPr>
                <a:solidFill>
                  <a:srgbClr val="0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rgbClr val="000000"/>
                </a:solidFill>
              </a:defRPr>
            </a:lvl1pPr>
            <a:lvl2pPr marL="2191056" indent="0" algn="ctr">
              <a:buNone/>
              <a:defRPr>
                <a:solidFill>
                  <a:schemeClr val="tx1">
                    <a:tint val="75000"/>
                  </a:schemeClr>
                </a:solidFill>
              </a:defRPr>
            </a:lvl2pPr>
            <a:lvl3pPr marL="4382112" indent="0" algn="ctr">
              <a:buNone/>
              <a:defRPr>
                <a:solidFill>
                  <a:schemeClr val="tx1">
                    <a:tint val="75000"/>
                  </a:schemeClr>
                </a:solidFill>
              </a:defRPr>
            </a:lvl3pPr>
            <a:lvl4pPr marL="6573168" indent="0" algn="ctr">
              <a:buNone/>
              <a:defRPr>
                <a:solidFill>
                  <a:schemeClr val="tx1">
                    <a:tint val="75000"/>
                  </a:schemeClr>
                </a:solidFill>
              </a:defRPr>
            </a:lvl4pPr>
            <a:lvl5pPr marL="8764214" indent="0" algn="ctr">
              <a:buNone/>
              <a:defRPr>
                <a:solidFill>
                  <a:schemeClr val="tx1">
                    <a:tint val="75000"/>
                  </a:schemeClr>
                </a:solidFill>
              </a:defRPr>
            </a:lvl5pPr>
            <a:lvl6pPr marL="10955261" indent="0" algn="ctr">
              <a:buNone/>
              <a:defRPr>
                <a:solidFill>
                  <a:schemeClr val="tx1">
                    <a:tint val="75000"/>
                  </a:schemeClr>
                </a:solidFill>
              </a:defRPr>
            </a:lvl6pPr>
            <a:lvl7pPr marL="13146302" indent="0" algn="ctr">
              <a:buNone/>
              <a:defRPr>
                <a:solidFill>
                  <a:schemeClr val="tx1">
                    <a:tint val="75000"/>
                  </a:schemeClr>
                </a:solidFill>
              </a:defRPr>
            </a:lvl7pPr>
            <a:lvl8pPr marL="15337358" indent="0" algn="ctr">
              <a:buNone/>
              <a:defRPr>
                <a:solidFill>
                  <a:schemeClr val="tx1">
                    <a:tint val="75000"/>
                  </a:schemeClr>
                </a:solidFill>
              </a:defRPr>
            </a:lvl8pPr>
            <a:lvl9pPr marL="175284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646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49567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solidFill>
              </a:defRPr>
            </a:lvl1pPr>
            <a:lvl2pPr marL="2191056" indent="0">
              <a:buNone/>
              <a:defRPr sz="8600">
                <a:solidFill>
                  <a:schemeClr val="tx1">
                    <a:tint val="75000"/>
                  </a:schemeClr>
                </a:solidFill>
              </a:defRPr>
            </a:lvl2pPr>
            <a:lvl3pPr marL="4382112" indent="0">
              <a:buNone/>
              <a:defRPr sz="7700">
                <a:solidFill>
                  <a:schemeClr val="tx1">
                    <a:tint val="75000"/>
                  </a:schemeClr>
                </a:solidFill>
              </a:defRPr>
            </a:lvl3pPr>
            <a:lvl4pPr marL="6573168" indent="0">
              <a:buNone/>
              <a:defRPr sz="6700">
                <a:solidFill>
                  <a:schemeClr val="tx1">
                    <a:tint val="75000"/>
                  </a:schemeClr>
                </a:solidFill>
              </a:defRPr>
            </a:lvl4pPr>
            <a:lvl5pPr marL="8764214" indent="0">
              <a:buNone/>
              <a:defRPr sz="6700">
                <a:solidFill>
                  <a:schemeClr val="tx1">
                    <a:tint val="75000"/>
                  </a:schemeClr>
                </a:solidFill>
              </a:defRPr>
            </a:lvl5pPr>
            <a:lvl6pPr marL="10955261" indent="0">
              <a:buNone/>
              <a:defRPr sz="6700">
                <a:solidFill>
                  <a:schemeClr val="tx1">
                    <a:tint val="75000"/>
                  </a:schemeClr>
                </a:solidFill>
              </a:defRPr>
            </a:lvl6pPr>
            <a:lvl7pPr marL="13146302" indent="0">
              <a:buNone/>
              <a:defRPr sz="6700">
                <a:solidFill>
                  <a:schemeClr val="tx1">
                    <a:tint val="75000"/>
                  </a:schemeClr>
                </a:solidFill>
              </a:defRPr>
            </a:lvl7pPr>
            <a:lvl8pPr marL="15337358" indent="0">
              <a:buNone/>
              <a:defRPr sz="6700">
                <a:solidFill>
                  <a:schemeClr val="tx1">
                    <a:tint val="75000"/>
                  </a:schemeClr>
                </a:solidFill>
              </a:defRPr>
            </a:lvl8pPr>
            <a:lvl9pPr marL="1752841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4573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29945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1056" indent="0">
              <a:buNone/>
              <a:defRPr sz="9600" b="1"/>
            </a:lvl2pPr>
            <a:lvl3pPr marL="4382112" indent="0">
              <a:buNone/>
              <a:defRPr sz="8600" b="1"/>
            </a:lvl3pPr>
            <a:lvl4pPr marL="6573168" indent="0">
              <a:buNone/>
              <a:defRPr sz="7700" b="1"/>
            </a:lvl4pPr>
            <a:lvl5pPr marL="8764214" indent="0">
              <a:buNone/>
              <a:defRPr sz="7700" b="1"/>
            </a:lvl5pPr>
            <a:lvl6pPr marL="10955261" indent="0">
              <a:buNone/>
              <a:defRPr sz="7700" b="1"/>
            </a:lvl6pPr>
            <a:lvl7pPr marL="13146302" indent="0">
              <a:buNone/>
              <a:defRPr sz="7700" b="1"/>
            </a:lvl7pPr>
            <a:lvl8pPr marL="15337358" indent="0">
              <a:buNone/>
              <a:defRPr sz="7700" b="1"/>
            </a:lvl8pPr>
            <a:lvl9pPr marL="1752841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1056" indent="0">
              <a:buNone/>
              <a:defRPr sz="9600" b="1"/>
            </a:lvl2pPr>
            <a:lvl3pPr marL="4382112" indent="0">
              <a:buNone/>
              <a:defRPr sz="8600" b="1"/>
            </a:lvl3pPr>
            <a:lvl4pPr marL="6573168" indent="0">
              <a:buNone/>
              <a:defRPr sz="7700" b="1"/>
            </a:lvl4pPr>
            <a:lvl5pPr marL="8764214" indent="0">
              <a:buNone/>
              <a:defRPr sz="7700" b="1"/>
            </a:lvl5pPr>
            <a:lvl6pPr marL="10955261" indent="0">
              <a:buNone/>
              <a:defRPr sz="7700" b="1"/>
            </a:lvl6pPr>
            <a:lvl7pPr marL="13146302" indent="0">
              <a:buNone/>
              <a:defRPr sz="7700" b="1"/>
            </a:lvl7pPr>
            <a:lvl8pPr marL="15337358" indent="0">
              <a:buNone/>
              <a:defRPr sz="7700" b="1"/>
            </a:lvl8pPr>
            <a:lvl9pPr marL="1752841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428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79684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06902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1056" indent="0">
              <a:buNone/>
              <a:defRPr sz="5800"/>
            </a:lvl2pPr>
            <a:lvl3pPr marL="4382112" indent="0">
              <a:buNone/>
              <a:defRPr sz="4800"/>
            </a:lvl3pPr>
            <a:lvl4pPr marL="6573168" indent="0">
              <a:buNone/>
              <a:defRPr sz="4300"/>
            </a:lvl4pPr>
            <a:lvl5pPr marL="8764214" indent="0">
              <a:buNone/>
              <a:defRPr sz="4300"/>
            </a:lvl5pPr>
            <a:lvl6pPr marL="10955261" indent="0">
              <a:buNone/>
              <a:defRPr sz="4300"/>
            </a:lvl6pPr>
            <a:lvl7pPr marL="13146302" indent="0">
              <a:buNone/>
              <a:defRPr sz="4300"/>
            </a:lvl7pPr>
            <a:lvl8pPr marL="15337358" indent="0">
              <a:buNone/>
              <a:defRPr sz="4300"/>
            </a:lvl8pPr>
            <a:lvl9pPr marL="1752841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1714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C117DF4-A63E-FD40-B015-2F2C04F7669B}"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B502B9-778B-164D-8782-A12A33324BF8}" type="slidenum">
              <a:rPr lang="en-US" smtClean="0"/>
              <a:pPr>
                <a:defRPr/>
              </a:pPr>
              <a:t>‹#›</a:t>
            </a:fld>
            <a:endParaRPr lang="en-US"/>
          </a:p>
        </p:txBody>
      </p:sp>
    </p:spTree>
    <p:extLst>
      <p:ext uri="{BB962C8B-B14F-4D97-AF65-F5344CB8AC3E}">
        <p14:creationId xmlns:p14="http://schemas.microsoft.com/office/powerpoint/2010/main" val="4127887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1056" indent="0">
              <a:buNone/>
              <a:defRPr sz="13400"/>
            </a:lvl2pPr>
            <a:lvl3pPr marL="4382112" indent="0">
              <a:buNone/>
              <a:defRPr sz="11500"/>
            </a:lvl3pPr>
            <a:lvl4pPr marL="6573168" indent="0">
              <a:buNone/>
              <a:defRPr sz="9600"/>
            </a:lvl4pPr>
            <a:lvl5pPr marL="8764214" indent="0">
              <a:buNone/>
              <a:defRPr sz="9600"/>
            </a:lvl5pPr>
            <a:lvl6pPr marL="10955261" indent="0">
              <a:buNone/>
              <a:defRPr sz="9600"/>
            </a:lvl6pPr>
            <a:lvl7pPr marL="13146302" indent="0">
              <a:buNone/>
              <a:defRPr sz="9600"/>
            </a:lvl7pPr>
            <a:lvl8pPr marL="15337358" indent="0">
              <a:buNone/>
              <a:defRPr sz="9600"/>
            </a:lvl8pPr>
            <a:lvl9pPr marL="17528410"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056" indent="0">
              <a:buNone/>
              <a:defRPr sz="5800"/>
            </a:lvl2pPr>
            <a:lvl3pPr marL="4382112" indent="0">
              <a:buNone/>
              <a:defRPr sz="4800"/>
            </a:lvl3pPr>
            <a:lvl4pPr marL="6573168" indent="0">
              <a:buNone/>
              <a:defRPr sz="4300"/>
            </a:lvl4pPr>
            <a:lvl5pPr marL="8764214" indent="0">
              <a:buNone/>
              <a:defRPr sz="4300"/>
            </a:lvl5pPr>
            <a:lvl6pPr marL="10955261" indent="0">
              <a:buNone/>
              <a:defRPr sz="4300"/>
            </a:lvl6pPr>
            <a:lvl7pPr marL="13146302" indent="0">
              <a:buNone/>
              <a:defRPr sz="4300"/>
            </a:lvl7pPr>
            <a:lvl8pPr marL="15337358" indent="0">
              <a:buNone/>
              <a:defRPr sz="4300"/>
            </a:lvl8pPr>
            <a:lvl9pPr marL="1752841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1857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3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26823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2107" indent="0" algn="ctr">
              <a:buNone/>
              <a:defRPr>
                <a:solidFill>
                  <a:schemeClr val="tx1">
                    <a:tint val="75000"/>
                  </a:schemeClr>
                </a:solidFill>
              </a:defRPr>
            </a:lvl2pPr>
            <a:lvl3pPr marL="4384214" indent="0" algn="ctr">
              <a:buNone/>
              <a:defRPr>
                <a:solidFill>
                  <a:schemeClr val="tx1">
                    <a:tint val="75000"/>
                  </a:schemeClr>
                </a:solidFill>
              </a:defRPr>
            </a:lvl3pPr>
            <a:lvl4pPr marL="6576322" indent="0" algn="ctr">
              <a:buNone/>
              <a:defRPr>
                <a:solidFill>
                  <a:schemeClr val="tx1">
                    <a:tint val="75000"/>
                  </a:schemeClr>
                </a:solidFill>
              </a:defRPr>
            </a:lvl4pPr>
            <a:lvl5pPr marL="8768419" indent="0" algn="ctr">
              <a:buNone/>
              <a:defRPr>
                <a:solidFill>
                  <a:schemeClr val="tx1">
                    <a:tint val="75000"/>
                  </a:schemeClr>
                </a:solidFill>
              </a:defRPr>
            </a:lvl5pPr>
            <a:lvl6pPr marL="10960517" indent="0" algn="ctr">
              <a:buNone/>
              <a:defRPr>
                <a:solidFill>
                  <a:schemeClr val="tx1">
                    <a:tint val="75000"/>
                  </a:schemeClr>
                </a:solidFill>
              </a:defRPr>
            </a:lvl6pPr>
            <a:lvl7pPr marL="13152614" indent="0" algn="ctr">
              <a:buNone/>
              <a:defRPr>
                <a:solidFill>
                  <a:schemeClr val="tx1">
                    <a:tint val="75000"/>
                  </a:schemeClr>
                </a:solidFill>
              </a:defRPr>
            </a:lvl7pPr>
            <a:lvl8pPr marL="15344717" indent="0" algn="ctr">
              <a:buNone/>
              <a:defRPr>
                <a:solidFill>
                  <a:schemeClr val="tx1">
                    <a:tint val="75000"/>
                  </a:schemeClr>
                </a:solidFill>
              </a:defRPr>
            </a:lvl8pPr>
            <a:lvl9pPr marL="175368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7A24019-BD6A-294B-BA9C-F8E21C031E27}"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E5DE94-C54E-A14D-83B0-AFA3372DEA5B}" type="slidenum">
              <a:rPr lang="en-US" smtClean="0"/>
              <a:pPr>
                <a:defRPr/>
              </a:pPr>
              <a:t>‹#›</a:t>
            </a:fld>
            <a:endParaRPr lang="en-US"/>
          </a:p>
        </p:txBody>
      </p:sp>
    </p:spTree>
    <p:extLst>
      <p:ext uri="{BB962C8B-B14F-4D97-AF65-F5344CB8AC3E}">
        <p14:creationId xmlns:p14="http://schemas.microsoft.com/office/powerpoint/2010/main" val="26243935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C117DF4-A63E-FD40-B015-2F2C04F7669B}"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B502B9-778B-164D-8782-A12A33324BF8}" type="slidenum">
              <a:rPr lang="en-US" smtClean="0"/>
              <a:pPr>
                <a:defRPr/>
              </a:pPr>
              <a:t>‹#›</a:t>
            </a:fld>
            <a:endParaRPr lang="en-US"/>
          </a:p>
        </p:txBody>
      </p:sp>
    </p:spTree>
    <p:extLst>
      <p:ext uri="{BB962C8B-B14F-4D97-AF65-F5344CB8AC3E}">
        <p14:creationId xmlns:p14="http://schemas.microsoft.com/office/powerpoint/2010/main" val="41278877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2107" indent="0">
              <a:buNone/>
              <a:defRPr sz="8600">
                <a:solidFill>
                  <a:schemeClr val="tx1">
                    <a:tint val="75000"/>
                  </a:schemeClr>
                </a:solidFill>
              </a:defRPr>
            </a:lvl2pPr>
            <a:lvl3pPr marL="4384214" indent="0">
              <a:buNone/>
              <a:defRPr sz="7700">
                <a:solidFill>
                  <a:schemeClr val="tx1">
                    <a:tint val="75000"/>
                  </a:schemeClr>
                </a:solidFill>
              </a:defRPr>
            </a:lvl3pPr>
            <a:lvl4pPr marL="6576322" indent="0">
              <a:buNone/>
              <a:defRPr sz="6700">
                <a:solidFill>
                  <a:schemeClr val="tx1">
                    <a:tint val="75000"/>
                  </a:schemeClr>
                </a:solidFill>
              </a:defRPr>
            </a:lvl4pPr>
            <a:lvl5pPr marL="8768419" indent="0">
              <a:buNone/>
              <a:defRPr sz="6700">
                <a:solidFill>
                  <a:schemeClr val="tx1">
                    <a:tint val="75000"/>
                  </a:schemeClr>
                </a:solidFill>
              </a:defRPr>
            </a:lvl5pPr>
            <a:lvl6pPr marL="10960517" indent="0">
              <a:buNone/>
              <a:defRPr sz="6700">
                <a:solidFill>
                  <a:schemeClr val="tx1">
                    <a:tint val="75000"/>
                  </a:schemeClr>
                </a:solidFill>
              </a:defRPr>
            </a:lvl6pPr>
            <a:lvl7pPr marL="13152614" indent="0">
              <a:buNone/>
              <a:defRPr sz="6700">
                <a:solidFill>
                  <a:schemeClr val="tx1">
                    <a:tint val="75000"/>
                  </a:schemeClr>
                </a:solidFill>
              </a:defRPr>
            </a:lvl7pPr>
            <a:lvl8pPr marL="15344717" indent="0">
              <a:buNone/>
              <a:defRPr sz="6700">
                <a:solidFill>
                  <a:schemeClr val="tx1">
                    <a:tint val="75000"/>
                  </a:schemeClr>
                </a:solidFill>
              </a:defRPr>
            </a:lvl8pPr>
            <a:lvl9pPr marL="17536824"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1BE8CE-7A56-F446-BF8C-B0EDE2A33598}"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C4FC1B-E3AF-2543-954A-0E771FDE91FB}" type="slidenum">
              <a:rPr lang="en-US" smtClean="0"/>
              <a:pPr>
                <a:defRPr/>
              </a:pPr>
              <a:t>‹#›</a:t>
            </a:fld>
            <a:endParaRPr lang="en-US"/>
          </a:p>
        </p:txBody>
      </p:sp>
    </p:spTree>
    <p:extLst>
      <p:ext uri="{BB962C8B-B14F-4D97-AF65-F5344CB8AC3E}">
        <p14:creationId xmlns:p14="http://schemas.microsoft.com/office/powerpoint/2010/main" val="3650581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38BD178-B834-984E-9026-F60DB5CC24E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A773F7F-4C86-2B40-9C50-1312C37019AB}" type="slidenum">
              <a:rPr lang="en-US" smtClean="0"/>
              <a:pPr>
                <a:defRPr/>
              </a:pPr>
              <a:t>‹#›</a:t>
            </a:fld>
            <a:endParaRPr lang="en-US"/>
          </a:p>
        </p:txBody>
      </p:sp>
    </p:spTree>
    <p:extLst>
      <p:ext uri="{BB962C8B-B14F-4D97-AF65-F5344CB8AC3E}">
        <p14:creationId xmlns:p14="http://schemas.microsoft.com/office/powerpoint/2010/main" val="399274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2107" indent="0">
              <a:buNone/>
              <a:defRPr sz="9600" b="1"/>
            </a:lvl2pPr>
            <a:lvl3pPr marL="4384214" indent="0">
              <a:buNone/>
              <a:defRPr sz="8600" b="1"/>
            </a:lvl3pPr>
            <a:lvl4pPr marL="6576322" indent="0">
              <a:buNone/>
              <a:defRPr sz="7700" b="1"/>
            </a:lvl4pPr>
            <a:lvl5pPr marL="8768419" indent="0">
              <a:buNone/>
              <a:defRPr sz="7700" b="1"/>
            </a:lvl5pPr>
            <a:lvl6pPr marL="10960517" indent="0">
              <a:buNone/>
              <a:defRPr sz="7700" b="1"/>
            </a:lvl6pPr>
            <a:lvl7pPr marL="13152614" indent="0">
              <a:buNone/>
              <a:defRPr sz="7700" b="1"/>
            </a:lvl7pPr>
            <a:lvl8pPr marL="15344717" indent="0">
              <a:buNone/>
              <a:defRPr sz="7700" b="1"/>
            </a:lvl8pPr>
            <a:lvl9pPr marL="1753682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2107" indent="0">
              <a:buNone/>
              <a:defRPr sz="9600" b="1"/>
            </a:lvl2pPr>
            <a:lvl3pPr marL="4384214" indent="0">
              <a:buNone/>
              <a:defRPr sz="8600" b="1"/>
            </a:lvl3pPr>
            <a:lvl4pPr marL="6576322" indent="0">
              <a:buNone/>
              <a:defRPr sz="7700" b="1"/>
            </a:lvl4pPr>
            <a:lvl5pPr marL="8768419" indent="0">
              <a:buNone/>
              <a:defRPr sz="7700" b="1"/>
            </a:lvl5pPr>
            <a:lvl6pPr marL="10960517" indent="0">
              <a:buNone/>
              <a:defRPr sz="7700" b="1"/>
            </a:lvl6pPr>
            <a:lvl7pPr marL="13152614" indent="0">
              <a:buNone/>
              <a:defRPr sz="7700" b="1"/>
            </a:lvl7pPr>
            <a:lvl8pPr marL="15344717" indent="0">
              <a:buNone/>
              <a:defRPr sz="7700" b="1"/>
            </a:lvl8pPr>
            <a:lvl9pPr marL="1753682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E6ABB98-88A5-8E48-ACB5-B9942EE6771B}" type="datetimeFigureOut">
              <a:rPr lang="en-US" smtClean="0"/>
              <a:pPr>
                <a:defRPr/>
              </a:pPr>
              <a:t>8/12/2015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4402F0F-5C61-0543-A150-6FC391A63BAC}" type="slidenum">
              <a:rPr lang="en-US" smtClean="0"/>
              <a:pPr>
                <a:defRPr/>
              </a:pPr>
              <a:t>‹#›</a:t>
            </a:fld>
            <a:endParaRPr lang="en-US"/>
          </a:p>
        </p:txBody>
      </p:sp>
    </p:spTree>
    <p:extLst>
      <p:ext uri="{BB962C8B-B14F-4D97-AF65-F5344CB8AC3E}">
        <p14:creationId xmlns:p14="http://schemas.microsoft.com/office/powerpoint/2010/main" val="33128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A7F5460-60A6-1D4C-9A73-F949E5B6351C}" type="datetimeFigureOut">
              <a:rPr lang="en-US" smtClean="0"/>
              <a:pPr>
                <a:defRPr/>
              </a:pPr>
              <a:t>8/12/2015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C4598A-70F8-EA43-89C0-893CA966F666}" type="slidenum">
              <a:rPr lang="en-US" smtClean="0"/>
              <a:pPr>
                <a:defRPr/>
              </a:pPr>
              <a:t>‹#›</a:t>
            </a:fld>
            <a:endParaRPr lang="en-US"/>
          </a:p>
        </p:txBody>
      </p:sp>
    </p:spTree>
    <p:extLst>
      <p:ext uri="{BB962C8B-B14F-4D97-AF65-F5344CB8AC3E}">
        <p14:creationId xmlns:p14="http://schemas.microsoft.com/office/powerpoint/2010/main" val="116014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10BF2C8-CF54-5948-A65F-5F950129125D}" type="datetimeFigureOut">
              <a:rPr lang="en-US" smtClean="0"/>
              <a:pPr>
                <a:defRPr/>
              </a:pPr>
              <a:t>8/12/2015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839439-7E23-504B-8DBF-F0679CC60DC0}" type="slidenum">
              <a:rPr lang="en-US" smtClean="0"/>
              <a:pPr>
                <a:defRPr/>
              </a:pPr>
              <a:t>‹#›</a:t>
            </a:fld>
            <a:endParaRPr lang="en-US"/>
          </a:p>
        </p:txBody>
      </p:sp>
    </p:spTree>
    <p:extLst>
      <p:ext uri="{BB962C8B-B14F-4D97-AF65-F5344CB8AC3E}">
        <p14:creationId xmlns:p14="http://schemas.microsoft.com/office/powerpoint/2010/main" val="754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1757" indent="0">
              <a:buNone/>
              <a:defRPr sz="8600">
                <a:solidFill>
                  <a:schemeClr val="tx1">
                    <a:tint val="75000"/>
                  </a:schemeClr>
                </a:solidFill>
              </a:defRPr>
            </a:lvl2pPr>
            <a:lvl3pPr marL="4383514" indent="0">
              <a:buNone/>
              <a:defRPr sz="7700">
                <a:solidFill>
                  <a:schemeClr val="tx1">
                    <a:tint val="75000"/>
                  </a:schemeClr>
                </a:solidFill>
              </a:defRPr>
            </a:lvl3pPr>
            <a:lvl4pPr marL="6575270" indent="0">
              <a:buNone/>
              <a:defRPr sz="6700">
                <a:solidFill>
                  <a:schemeClr val="tx1">
                    <a:tint val="75000"/>
                  </a:schemeClr>
                </a:solidFill>
              </a:defRPr>
            </a:lvl4pPr>
            <a:lvl5pPr marL="8767018" indent="0">
              <a:buNone/>
              <a:defRPr sz="6700">
                <a:solidFill>
                  <a:schemeClr val="tx1">
                    <a:tint val="75000"/>
                  </a:schemeClr>
                </a:solidFill>
              </a:defRPr>
            </a:lvl5pPr>
            <a:lvl6pPr marL="10958765" indent="0">
              <a:buNone/>
              <a:defRPr sz="6700">
                <a:solidFill>
                  <a:schemeClr val="tx1">
                    <a:tint val="75000"/>
                  </a:schemeClr>
                </a:solidFill>
              </a:defRPr>
            </a:lvl6pPr>
            <a:lvl7pPr marL="13150507" indent="0">
              <a:buNone/>
              <a:defRPr sz="6700">
                <a:solidFill>
                  <a:schemeClr val="tx1">
                    <a:tint val="75000"/>
                  </a:schemeClr>
                </a:solidFill>
              </a:defRPr>
            </a:lvl7pPr>
            <a:lvl8pPr marL="15342264" indent="0">
              <a:buNone/>
              <a:defRPr sz="6700">
                <a:solidFill>
                  <a:schemeClr val="tx1">
                    <a:tint val="75000"/>
                  </a:schemeClr>
                </a:solidFill>
              </a:defRPr>
            </a:lvl8pPr>
            <a:lvl9pPr marL="1753401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1BE8CE-7A56-F446-BF8C-B0EDE2A33598}"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C4FC1B-E3AF-2543-954A-0E771FDE91FB}" type="slidenum">
              <a:rPr lang="en-US" smtClean="0"/>
              <a:pPr>
                <a:defRPr/>
              </a:pPr>
              <a:t>‹#›</a:t>
            </a:fld>
            <a:endParaRPr lang="en-US"/>
          </a:p>
        </p:txBody>
      </p:sp>
    </p:spTree>
    <p:extLst>
      <p:ext uri="{BB962C8B-B14F-4D97-AF65-F5344CB8AC3E}">
        <p14:creationId xmlns:p14="http://schemas.microsoft.com/office/powerpoint/2010/main" val="3650581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2107" indent="0">
              <a:buNone/>
              <a:defRPr sz="5800"/>
            </a:lvl2pPr>
            <a:lvl3pPr marL="4384214" indent="0">
              <a:buNone/>
              <a:defRPr sz="4800"/>
            </a:lvl3pPr>
            <a:lvl4pPr marL="6576322" indent="0">
              <a:buNone/>
              <a:defRPr sz="4300"/>
            </a:lvl4pPr>
            <a:lvl5pPr marL="8768419" indent="0">
              <a:buNone/>
              <a:defRPr sz="4300"/>
            </a:lvl5pPr>
            <a:lvl6pPr marL="10960517" indent="0">
              <a:buNone/>
              <a:defRPr sz="4300"/>
            </a:lvl6pPr>
            <a:lvl7pPr marL="13152614" indent="0">
              <a:buNone/>
              <a:defRPr sz="4300"/>
            </a:lvl7pPr>
            <a:lvl8pPr marL="15344717" indent="0">
              <a:buNone/>
              <a:defRPr sz="4300"/>
            </a:lvl8pPr>
            <a:lvl9pPr marL="175368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FFE8163-FF41-5D4E-B7BB-A262CCBD939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826E62-DC56-7545-8822-E5E7532FC0C5}" type="slidenum">
              <a:rPr lang="en-US" smtClean="0"/>
              <a:pPr>
                <a:defRPr/>
              </a:pPr>
              <a:t>‹#›</a:t>
            </a:fld>
            <a:endParaRPr lang="en-US"/>
          </a:p>
        </p:txBody>
      </p:sp>
    </p:spTree>
    <p:extLst>
      <p:ext uri="{BB962C8B-B14F-4D97-AF65-F5344CB8AC3E}">
        <p14:creationId xmlns:p14="http://schemas.microsoft.com/office/powerpoint/2010/main" val="32814991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2107" indent="0">
              <a:buNone/>
              <a:defRPr sz="13400"/>
            </a:lvl2pPr>
            <a:lvl3pPr marL="4384214" indent="0">
              <a:buNone/>
              <a:defRPr sz="11500"/>
            </a:lvl3pPr>
            <a:lvl4pPr marL="6576322" indent="0">
              <a:buNone/>
              <a:defRPr sz="9600"/>
            </a:lvl4pPr>
            <a:lvl5pPr marL="8768419" indent="0">
              <a:buNone/>
              <a:defRPr sz="9600"/>
            </a:lvl5pPr>
            <a:lvl6pPr marL="10960517" indent="0">
              <a:buNone/>
              <a:defRPr sz="9600"/>
            </a:lvl6pPr>
            <a:lvl7pPr marL="13152614" indent="0">
              <a:buNone/>
              <a:defRPr sz="9600"/>
            </a:lvl7pPr>
            <a:lvl8pPr marL="15344717" indent="0">
              <a:buNone/>
              <a:defRPr sz="9600"/>
            </a:lvl8pPr>
            <a:lvl9pPr marL="17536824"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2107" indent="0">
              <a:buNone/>
              <a:defRPr sz="5800"/>
            </a:lvl2pPr>
            <a:lvl3pPr marL="4384214" indent="0">
              <a:buNone/>
              <a:defRPr sz="4800"/>
            </a:lvl3pPr>
            <a:lvl4pPr marL="6576322" indent="0">
              <a:buNone/>
              <a:defRPr sz="4300"/>
            </a:lvl4pPr>
            <a:lvl5pPr marL="8768419" indent="0">
              <a:buNone/>
              <a:defRPr sz="4300"/>
            </a:lvl5pPr>
            <a:lvl6pPr marL="10960517" indent="0">
              <a:buNone/>
              <a:defRPr sz="4300"/>
            </a:lvl6pPr>
            <a:lvl7pPr marL="13152614" indent="0">
              <a:buNone/>
              <a:defRPr sz="4300"/>
            </a:lvl7pPr>
            <a:lvl8pPr marL="15344717" indent="0">
              <a:buNone/>
              <a:defRPr sz="4300"/>
            </a:lvl8pPr>
            <a:lvl9pPr marL="175368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33E1B2D-E7E4-D340-8370-D455AAAB5777}"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F5BA79-A1C2-4640-9871-BF22A95B8B62}" type="slidenum">
              <a:rPr lang="en-US" smtClean="0"/>
              <a:pPr>
                <a:defRPr/>
              </a:pPr>
              <a:t>‹#›</a:t>
            </a:fld>
            <a:endParaRPr lang="en-US"/>
          </a:p>
        </p:txBody>
      </p:sp>
    </p:spTree>
    <p:extLst>
      <p:ext uri="{BB962C8B-B14F-4D97-AF65-F5344CB8AC3E}">
        <p14:creationId xmlns:p14="http://schemas.microsoft.com/office/powerpoint/2010/main" val="1337707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3A113D-518E-0940-A4A5-6CE51E991081}"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43FF58-9419-6E4A-BBFA-4ED497F8A661}" type="slidenum">
              <a:rPr lang="en-US" smtClean="0"/>
              <a:pPr>
                <a:defRPr/>
              </a:pPr>
              <a:t>‹#›</a:t>
            </a:fld>
            <a:endParaRPr lang="en-US"/>
          </a:p>
        </p:txBody>
      </p:sp>
    </p:spTree>
    <p:extLst>
      <p:ext uri="{BB962C8B-B14F-4D97-AF65-F5344CB8AC3E}">
        <p14:creationId xmlns:p14="http://schemas.microsoft.com/office/powerpoint/2010/main" val="2685642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1F8D30B-8116-E84D-A969-BC14111F839D}"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0E8054-B731-5242-B43E-8ED10D0E51BC}" type="slidenum">
              <a:rPr lang="en-US" smtClean="0"/>
              <a:pPr>
                <a:defRPr/>
              </a:pPr>
              <a:t>‹#›</a:t>
            </a:fld>
            <a:endParaRPr lang="en-US"/>
          </a:p>
        </p:txBody>
      </p:sp>
    </p:spTree>
    <p:extLst>
      <p:ext uri="{BB962C8B-B14F-4D97-AF65-F5344CB8AC3E}">
        <p14:creationId xmlns:p14="http://schemas.microsoft.com/office/powerpoint/2010/main" val="38683288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lvl1pPr>
              <a:defRPr>
                <a:solidFill>
                  <a:srgbClr val="0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rgbClr val="000000"/>
                </a:solidFill>
              </a:defRPr>
            </a:lvl1pPr>
            <a:lvl2pPr marL="2191406" indent="0" algn="ctr">
              <a:buNone/>
              <a:defRPr>
                <a:solidFill>
                  <a:schemeClr val="tx1">
                    <a:tint val="75000"/>
                  </a:schemeClr>
                </a:solidFill>
              </a:defRPr>
            </a:lvl2pPr>
            <a:lvl3pPr marL="4382813" indent="0" algn="ctr">
              <a:buNone/>
              <a:defRPr>
                <a:solidFill>
                  <a:schemeClr val="tx1">
                    <a:tint val="75000"/>
                  </a:schemeClr>
                </a:solidFill>
              </a:defRPr>
            </a:lvl3pPr>
            <a:lvl4pPr marL="6574219" indent="0" algn="ctr">
              <a:buNone/>
              <a:defRPr>
                <a:solidFill>
                  <a:schemeClr val="tx1">
                    <a:tint val="75000"/>
                  </a:schemeClr>
                </a:solidFill>
              </a:defRPr>
            </a:lvl4pPr>
            <a:lvl5pPr marL="8765616" indent="0" algn="ctr">
              <a:buNone/>
              <a:defRPr>
                <a:solidFill>
                  <a:schemeClr val="tx1">
                    <a:tint val="75000"/>
                  </a:schemeClr>
                </a:solidFill>
              </a:defRPr>
            </a:lvl5pPr>
            <a:lvl6pPr marL="10957013" indent="0" algn="ctr">
              <a:buNone/>
              <a:defRPr>
                <a:solidFill>
                  <a:schemeClr val="tx1">
                    <a:tint val="75000"/>
                  </a:schemeClr>
                </a:solidFill>
              </a:defRPr>
            </a:lvl6pPr>
            <a:lvl7pPr marL="13148405" indent="0" algn="ctr">
              <a:buNone/>
              <a:defRPr>
                <a:solidFill>
                  <a:schemeClr val="tx1">
                    <a:tint val="75000"/>
                  </a:schemeClr>
                </a:solidFill>
              </a:defRPr>
            </a:lvl7pPr>
            <a:lvl8pPr marL="15339811" indent="0" algn="ctr">
              <a:buNone/>
              <a:defRPr>
                <a:solidFill>
                  <a:schemeClr val="tx1">
                    <a:tint val="75000"/>
                  </a:schemeClr>
                </a:solidFill>
              </a:defRPr>
            </a:lvl8pPr>
            <a:lvl9pPr marL="175312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646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49567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solidFill>
              </a:defRPr>
            </a:lvl1pPr>
            <a:lvl2pPr marL="2191406" indent="0">
              <a:buNone/>
              <a:defRPr sz="8600">
                <a:solidFill>
                  <a:schemeClr val="tx1">
                    <a:tint val="75000"/>
                  </a:schemeClr>
                </a:solidFill>
              </a:defRPr>
            </a:lvl2pPr>
            <a:lvl3pPr marL="4382813" indent="0">
              <a:buNone/>
              <a:defRPr sz="7700">
                <a:solidFill>
                  <a:schemeClr val="tx1">
                    <a:tint val="75000"/>
                  </a:schemeClr>
                </a:solidFill>
              </a:defRPr>
            </a:lvl3pPr>
            <a:lvl4pPr marL="6574219" indent="0">
              <a:buNone/>
              <a:defRPr sz="6700">
                <a:solidFill>
                  <a:schemeClr val="tx1">
                    <a:tint val="75000"/>
                  </a:schemeClr>
                </a:solidFill>
              </a:defRPr>
            </a:lvl4pPr>
            <a:lvl5pPr marL="8765616" indent="0">
              <a:buNone/>
              <a:defRPr sz="6700">
                <a:solidFill>
                  <a:schemeClr val="tx1">
                    <a:tint val="75000"/>
                  </a:schemeClr>
                </a:solidFill>
              </a:defRPr>
            </a:lvl5pPr>
            <a:lvl6pPr marL="10957013" indent="0">
              <a:buNone/>
              <a:defRPr sz="6700">
                <a:solidFill>
                  <a:schemeClr val="tx1">
                    <a:tint val="75000"/>
                  </a:schemeClr>
                </a:solidFill>
              </a:defRPr>
            </a:lvl6pPr>
            <a:lvl7pPr marL="13148405" indent="0">
              <a:buNone/>
              <a:defRPr sz="6700">
                <a:solidFill>
                  <a:schemeClr val="tx1">
                    <a:tint val="75000"/>
                  </a:schemeClr>
                </a:solidFill>
              </a:defRPr>
            </a:lvl7pPr>
            <a:lvl8pPr marL="15339811" indent="0">
              <a:buNone/>
              <a:defRPr sz="6700">
                <a:solidFill>
                  <a:schemeClr val="tx1">
                    <a:tint val="75000"/>
                  </a:schemeClr>
                </a:solidFill>
              </a:defRPr>
            </a:lvl8pPr>
            <a:lvl9pPr marL="175312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4573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29945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1406" indent="0">
              <a:buNone/>
              <a:defRPr sz="9600" b="1"/>
            </a:lvl2pPr>
            <a:lvl3pPr marL="4382813" indent="0">
              <a:buNone/>
              <a:defRPr sz="8600" b="1"/>
            </a:lvl3pPr>
            <a:lvl4pPr marL="6574219" indent="0">
              <a:buNone/>
              <a:defRPr sz="7700" b="1"/>
            </a:lvl4pPr>
            <a:lvl5pPr marL="8765616" indent="0">
              <a:buNone/>
              <a:defRPr sz="7700" b="1"/>
            </a:lvl5pPr>
            <a:lvl6pPr marL="10957013" indent="0">
              <a:buNone/>
              <a:defRPr sz="7700" b="1"/>
            </a:lvl6pPr>
            <a:lvl7pPr marL="13148405" indent="0">
              <a:buNone/>
              <a:defRPr sz="7700" b="1"/>
            </a:lvl7pPr>
            <a:lvl8pPr marL="15339811" indent="0">
              <a:buNone/>
              <a:defRPr sz="7700" b="1"/>
            </a:lvl8pPr>
            <a:lvl9pPr marL="175312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1406" indent="0">
              <a:buNone/>
              <a:defRPr sz="9600" b="1"/>
            </a:lvl2pPr>
            <a:lvl3pPr marL="4382813" indent="0">
              <a:buNone/>
              <a:defRPr sz="8600" b="1"/>
            </a:lvl3pPr>
            <a:lvl4pPr marL="6574219" indent="0">
              <a:buNone/>
              <a:defRPr sz="7700" b="1"/>
            </a:lvl4pPr>
            <a:lvl5pPr marL="8765616" indent="0">
              <a:buNone/>
              <a:defRPr sz="7700" b="1"/>
            </a:lvl5pPr>
            <a:lvl6pPr marL="10957013" indent="0">
              <a:buNone/>
              <a:defRPr sz="7700" b="1"/>
            </a:lvl6pPr>
            <a:lvl7pPr marL="13148405" indent="0">
              <a:buNone/>
              <a:defRPr sz="7700" b="1"/>
            </a:lvl7pPr>
            <a:lvl8pPr marL="15339811" indent="0">
              <a:buNone/>
              <a:defRPr sz="7700" b="1"/>
            </a:lvl8pPr>
            <a:lvl9pPr marL="175312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428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79684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38BD178-B834-984E-9026-F60DB5CC24E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A773F7F-4C86-2B40-9C50-1312C37019AB}" type="slidenum">
              <a:rPr lang="en-US" smtClean="0"/>
              <a:pPr>
                <a:defRPr/>
              </a:pPr>
              <a:t>‹#›</a:t>
            </a:fld>
            <a:endParaRPr lang="en-US"/>
          </a:p>
        </p:txBody>
      </p:sp>
    </p:spTree>
    <p:extLst>
      <p:ext uri="{BB962C8B-B14F-4D97-AF65-F5344CB8AC3E}">
        <p14:creationId xmlns:p14="http://schemas.microsoft.com/office/powerpoint/2010/main" val="3992743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06902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1406" indent="0">
              <a:buNone/>
              <a:defRPr sz="5800"/>
            </a:lvl2pPr>
            <a:lvl3pPr marL="4382813" indent="0">
              <a:buNone/>
              <a:defRPr sz="4800"/>
            </a:lvl3pPr>
            <a:lvl4pPr marL="6574219" indent="0">
              <a:buNone/>
              <a:defRPr sz="4300"/>
            </a:lvl4pPr>
            <a:lvl5pPr marL="8765616" indent="0">
              <a:buNone/>
              <a:defRPr sz="4300"/>
            </a:lvl5pPr>
            <a:lvl6pPr marL="10957013" indent="0">
              <a:buNone/>
              <a:defRPr sz="4300"/>
            </a:lvl6pPr>
            <a:lvl7pPr marL="13148405" indent="0">
              <a:buNone/>
              <a:defRPr sz="4300"/>
            </a:lvl7pPr>
            <a:lvl8pPr marL="15339811" indent="0">
              <a:buNone/>
              <a:defRPr sz="4300"/>
            </a:lvl8pPr>
            <a:lvl9pPr marL="175312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17145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1406" indent="0">
              <a:buNone/>
              <a:defRPr sz="13400"/>
            </a:lvl2pPr>
            <a:lvl3pPr marL="4382813" indent="0">
              <a:buNone/>
              <a:defRPr sz="11500"/>
            </a:lvl3pPr>
            <a:lvl4pPr marL="6574219" indent="0">
              <a:buNone/>
              <a:defRPr sz="9600"/>
            </a:lvl4pPr>
            <a:lvl5pPr marL="8765616" indent="0">
              <a:buNone/>
              <a:defRPr sz="9600"/>
            </a:lvl5pPr>
            <a:lvl6pPr marL="10957013" indent="0">
              <a:buNone/>
              <a:defRPr sz="9600"/>
            </a:lvl6pPr>
            <a:lvl7pPr marL="13148405" indent="0">
              <a:buNone/>
              <a:defRPr sz="9600"/>
            </a:lvl7pPr>
            <a:lvl8pPr marL="15339811" indent="0">
              <a:buNone/>
              <a:defRPr sz="9600"/>
            </a:lvl8pPr>
            <a:lvl9pPr marL="1753121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6" indent="0">
              <a:buNone/>
              <a:defRPr sz="5800"/>
            </a:lvl2pPr>
            <a:lvl3pPr marL="4382813" indent="0">
              <a:buNone/>
              <a:defRPr sz="4800"/>
            </a:lvl3pPr>
            <a:lvl4pPr marL="6574219" indent="0">
              <a:buNone/>
              <a:defRPr sz="4300"/>
            </a:lvl4pPr>
            <a:lvl5pPr marL="8765616" indent="0">
              <a:buNone/>
              <a:defRPr sz="4300"/>
            </a:lvl5pPr>
            <a:lvl6pPr marL="10957013" indent="0">
              <a:buNone/>
              <a:defRPr sz="4300"/>
            </a:lvl6pPr>
            <a:lvl7pPr marL="13148405" indent="0">
              <a:buNone/>
              <a:defRPr sz="4300"/>
            </a:lvl7pPr>
            <a:lvl8pPr marL="15339811" indent="0">
              <a:buNone/>
              <a:defRPr sz="4300"/>
            </a:lvl8pPr>
            <a:lvl9pPr marL="175312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1857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32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268234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7A24019-BD6A-294B-BA9C-F8E21C031E27}"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E5DE94-C54E-A14D-83B0-AFA3372DEA5B}" type="slidenum">
              <a:rPr lang="en-US" smtClean="0"/>
              <a:pPr>
                <a:defRPr/>
              </a:pPr>
              <a:t>‹#›</a:t>
            </a:fld>
            <a:endParaRPr lang="en-US"/>
          </a:p>
        </p:txBody>
      </p:sp>
    </p:spTree>
    <p:extLst>
      <p:ext uri="{BB962C8B-B14F-4D97-AF65-F5344CB8AC3E}">
        <p14:creationId xmlns:p14="http://schemas.microsoft.com/office/powerpoint/2010/main" val="262439359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C117DF4-A63E-FD40-B015-2F2C04F7669B}"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B502B9-778B-164D-8782-A12A33324BF8}" type="slidenum">
              <a:rPr lang="en-US" smtClean="0"/>
              <a:pPr>
                <a:defRPr/>
              </a:pPr>
              <a:t>‹#›</a:t>
            </a:fld>
            <a:endParaRPr lang="en-US"/>
          </a:p>
        </p:txBody>
      </p:sp>
    </p:spTree>
    <p:extLst>
      <p:ext uri="{BB962C8B-B14F-4D97-AF65-F5344CB8AC3E}">
        <p14:creationId xmlns:p14="http://schemas.microsoft.com/office/powerpoint/2010/main" val="4127887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1BE8CE-7A56-F446-BF8C-B0EDE2A33598}"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C4FC1B-E3AF-2543-954A-0E771FDE91FB}" type="slidenum">
              <a:rPr lang="en-US" smtClean="0"/>
              <a:pPr>
                <a:defRPr/>
              </a:pPr>
              <a:t>‹#›</a:t>
            </a:fld>
            <a:endParaRPr lang="en-US"/>
          </a:p>
        </p:txBody>
      </p:sp>
    </p:spTree>
    <p:extLst>
      <p:ext uri="{BB962C8B-B14F-4D97-AF65-F5344CB8AC3E}">
        <p14:creationId xmlns:p14="http://schemas.microsoft.com/office/powerpoint/2010/main" val="36505813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38BD178-B834-984E-9026-F60DB5CC24E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A773F7F-4C86-2B40-9C50-1312C37019AB}" type="slidenum">
              <a:rPr lang="en-US" smtClean="0"/>
              <a:pPr>
                <a:defRPr/>
              </a:pPr>
              <a:t>‹#›</a:t>
            </a:fld>
            <a:endParaRPr lang="en-US"/>
          </a:p>
        </p:txBody>
      </p:sp>
    </p:spTree>
    <p:extLst>
      <p:ext uri="{BB962C8B-B14F-4D97-AF65-F5344CB8AC3E}">
        <p14:creationId xmlns:p14="http://schemas.microsoft.com/office/powerpoint/2010/main" val="3992743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E6ABB98-88A5-8E48-ACB5-B9942EE6771B}" type="datetimeFigureOut">
              <a:rPr lang="en-US" smtClean="0"/>
              <a:pPr>
                <a:defRPr/>
              </a:pPr>
              <a:t>8/12/2015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4402F0F-5C61-0543-A150-6FC391A63BAC}" type="slidenum">
              <a:rPr lang="en-US" smtClean="0"/>
              <a:pPr>
                <a:defRPr/>
              </a:pPr>
              <a:t>‹#›</a:t>
            </a:fld>
            <a:endParaRPr lang="en-US"/>
          </a:p>
        </p:txBody>
      </p:sp>
    </p:spTree>
    <p:extLst>
      <p:ext uri="{BB962C8B-B14F-4D97-AF65-F5344CB8AC3E}">
        <p14:creationId xmlns:p14="http://schemas.microsoft.com/office/powerpoint/2010/main" val="33128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1757" indent="0">
              <a:buNone/>
              <a:defRPr sz="9600" b="1"/>
            </a:lvl2pPr>
            <a:lvl3pPr marL="4383514" indent="0">
              <a:buNone/>
              <a:defRPr sz="8600" b="1"/>
            </a:lvl3pPr>
            <a:lvl4pPr marL="6575270" indent="0">
              <a:buNone/>
              <a:defRPr sz="7700" b="1"/>
            </a:lvl4pPr>
            <a:lvl5pPr marL="8767018" indent="0">
              <a:buNone/>
              <a:defRPr sz="7700" b="1"/>
            </a:lvl5pPr>
            <a:lvl6pPr marL="10958765" indent="0">
              <a:buNone/>
              <a:defRPr sz="7700" b="1"/>
            </a:lvl6pPr>
            <a:lvl7pPr marL="13150507" indent="0">
              <a:buNone/>
              <a:defRPr sz="7700" b="1"/>
            </a:lvl7pPr>
            <a:lvl8pPr marL="15342264" indent="0">
              <a:buNone/>
              <a:defRPr sz="7700" b="1"/>
            </a:lvl8pPr>
            <a:lvl9pPr marL="1753401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1757" indent="0">
              <a:buNone/>
              <a:defRPr sz="9600" b="1"/>
            </a:lvl2pPr>
            <a:lvl3pPr marL="4383514" indent="0">
              <a:buNone/>
              <a:defRPr sz="8600" b="1"/>
            </a:lvl3pPr>
            <a:lvl4pPr marL="6575270" indent="0">
              <a:buNone/>
              <a:defRPr sz="7700" b="1"/>
            </a:lvl4pPr>
            <a:lvl5pPr marL="8767018" indent="0">
              <a:buNone/>
              <a:defRPr sz="7700" b="1"/>
            </a:lvl5pPr>
            <a:lvl6pPr marL="10958765" indent="0">
              <a:buNone/>
              <a:defRPr sz="7700" b="1"/>
            </a:lvl6pPr>
            <a:lvl7pPr marL="13150507" indent="0">
              <a:buNone/>
              <a:defRPr sz="7700" b="1"/>
            </a:lvl7pPr>
            <a:lvl8pPr marL="15342264" indent="0">
              <a:buNone/>
              <a:defRPr sz="7700" b="1"/>
            </a:lvl8pPr>
            <a:lvl9pPr marL="1753401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E6ABB98-88A5-8E48-ACB5-B9942EE6771B}" type="datetimeFigureOut">
              <a:rPr lang="en-US" smtClean="0"/>
              <a:pPr>
                <a:defRPr/>
              </a:pPr>
              <a:t>8/12/2015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4402F0F-5C61-0543-A150-6FC391A63BAC}" type="slidenum">
              <a:rPr lang="en-US" smtClean="0"/>
              <a:pPr>
                <a:defRPr/>
              </a:pPr>
              <a:t>‹#›</a:t>
            </a:fld>
            <a:endParaRPr lang="en-US"/>
          </a:p>
        </p:txBody>
      </p:sp>
    </p:spTree>
    <p:extLst>
      <p:ext uri="{BB962C8B-B14F-4D97-AF65-F5344CB8AC3E}">
        <p14:creationId xmlns:p14="http://schemas.microsoft.com/office/powerpoint/2010/main" val="3312817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A7F5460-60A6-1D4C-9A73-F949E5B6351C}" type="datetimeFigureOut">
              <a:rPr lang="en-US" smtClean="0"/>
              <a:pPr>
                <a:defRPr/>
              </a:pPr>
              <a:t>8/12/2015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C4598A-70F8-EA43-89C0-893CA966F666}" type="slidenum">
              <a:rPr lang="en-US" smtClean="0"/>
              <a:pPr>
                <a:defRPr/>
              </a:pPr>
              <a:t>‹#›</a:t>
            </a:fld>
            <a:endParaRPr lang="en-US"/>
          </a:p>
        </p:txBody>
      </p:sp>
    </p:spTree>
    <p:extLst>
      <p:ext uri="{BB962C8B-B14F-4D97-AF65-F5344CB8AC3E}">
        <p14:creationId xmlns:p14="http://schemas.microsoft.com/office/powerpoint/2010/main" val="116014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10BF2C8-CF54-5948-A65F-5F950129125D}" type="datetimeFigureOut">
              <a:rPr lang="en-US" smtClean="0"/>
              <a:pPr>
                <a:defRPr/>
              </a:pPr>
              <a:t>8/12/2015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839439-7E23-504B-8DBF-F0679CC60DC0}" type="slidenum">
              <a:rPr lang="en-US" smtClean="0"/>
              <a:pPr>
                <a:defRPr/>
              </a:pPr>
              <a:t>‹#›</a:t>
            </a:fld>
            <a:endParaRPr lang="en-US"/>
          </a:p>
        </p:txBody>
      </p:sp>
    </p:spTree>
    <p:extLst>
      <p:ext uri="{BB962C8B-B14F-4D97-AF65-F5344CB8AC3E}">
        <p14:creationId xmlns:p14="http://schemas.microsoft.com/office/powerpoint/2010/main" val="75452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FFE8163-FF41-5D4E-B7BB-A262CCBD939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826E62-DC56-7545-8822-E5E7532FC0C5}" type="slidenum">
              <a:rPr lang="en-US" smtClean="0"/>
              <a:pPr>
                <a:defRPr/>
              </a:pPr>
              <a:t>‹#›</a:t>
            </a:fld>
            <a:endParaRPr lang="en-US"/>
          </a:p>
        </p:txBody>
      </p:sp>
    </p:spTree>
    <p:extLst>
      <p:ext uri="{BB962C8B-B14F-4D97-AF65-F5344CB8AC3E}">
        <p14:creationId xmlns:p14="http://schemas.microsoft.com/office/powerpoint/2010/main" val="32814991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33E1B2D-E7E4-D340-8370-D455AAAB5777}"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F5BA79-A1C2-4640-9871-BF22A95B8B62}" type="slidenum">
              <a:rPr lang="en-US" smtClean="0"/>
              <a:pPr>
                <a:defRPr/>
              </a:pPr>
              <a:t>‹#›</a:t>
            </a:fld>
            <a:endParaRPr lang="en-US"/>
          </a:p>
        </p:txBody>
      </p:sp>
    </p:spTree>
    <p:extLst>
      <p:ext uri="{BB962C8B-B14F-4D97-AF65-F5344CB8AC3E}">
        <p14:creationId xmlns:p14="http://schemas.microsoft.com/office/powerpoint/2010/main" val="13377071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3A113D-518E-0940-A4A5-6CE51E991081}"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43FF58-9419-6E4A-BBFA-4ED497F8A661}" type="slidenum">
              <a:rPr lang="en-US" smtClean="0"/>
              <a:pPr>
                <a:defRPr/>
              </a:pPr>
              <a:t>‹#›</a:t>
            </a:fld>
            <a:endParaRPr lang="en-US"/>
          </a:p>
        </p:txBody>
      </p:sp>
    </p:spTree>
    <p:extLst>
      <p:ext uri="{BB962C8B-B14F-4D97-AF65-F5344CB8AC3E}">
        <p14:creationId xmlns:p14="http://schemas.microsoft.com/office/powerpoint/2010/main" val="2685642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1F8D30B-8116-E84D-A969-BC14111F839D}"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0E8054-B731-5242-B43E-8ED10D0E51BC}" type="slidenum">
              <a:rPr lang="en-US" smtClean="0"/>
              <a:pPr>
                <a:defRPr/>
              </a:pPr>
              <a:t>‹#›</a:t>
            </a:fld>
            <a:endParaRPr lang="en-US"/>
          </a:p>
        </p:txBody>
      </p:sp>
    </p:spTree>
    <p:extLst>
      <p:ext uri="{BB962C8B-B14F-4D97-AF65-F5344CB8AC3E}">
        <p14:creationId xmlns:p14="http://schemas.microsoft.com/office/powerpoint/2010/main" val="38683288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lvl1pPr>
              <a:defRPr>
                <a:solidFill>
                  <a:srgbClr val="0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rgbClr val="000000"/>
                </a:solidFill>
              </a:defRPr>
            </a:lvl1pPr>
            <a:lvl2pPr marL="2192808" indent="0" algn="ctr">
              <a:buNone/>
              <a:defRPr>
                <a:solidFill>
                  <a:schemeClr val="tx1">
                    <a:tint val="75000"/>
                  </a:schemeClr>
                </a:solidFill>
              </a:defRPr>
            </a:lvl2pPr>
            <a:lvl3pPr marL="4385616" indent="0" algn="ctr">
              <a:buNone/>
              <a:defRPr>
                <a:solidFill>
                  <a:schemeClr val="tx1">
                    <a:tint val="75000"/>
                  </a:schemeClr>
                </a:solidFill>
              </a:defRPr>
            </a:lvl3pPr>
            <a:lvl4pPr marL="6578424" indent="0" algn="ctr">
              <a:buNone/>
              <a:defRPr>
                <a:solidFill>
                  <a:schemeClr val="tx1">
                    <a:tint val="75000"/>
                  </a:schemeClr>
                </a:solidFill>
              </a:defRPr>
            </a:lvl4pPr>
            <a:lvl5pPr marL="8771222" indent="0" algn="ctr">
              <a:buNone/>
              <a:defRPr>
                <a:solidFill>
                  <a:schemeClr val="tx1">
                    <a:tint val="75000"/>
                  </a:schemeClr>
                </a:solidFill>
              </a:defRPr>
            </a:lvl5pPr>
            <a:lvl6pPr marL="10964021" indent="0" algn="ctr">
              <a:buNone/>
              <a:defRPr>
                <a:solidFill>
                  <a:schemeClr val="tx1">
                    <a:tint val="75000"/>
                  </a:schemeClr>
                </a:solidFill>
              </a:defRPr>
            </a:lvl6pPr>
            <a:lvl7pPr marL="13156824" indent="0" algn="ctr">
              <a:buNone/>
              <a:defRPr>
                <a:solidFill>
                  <a:schemeClr val="tx1">
                    <a:tint val="75000"/>
                  </a:schemeClr>
                </a:solidFill>
              </a:defRPr>
            </a:lvl7pPr>
            <a:lvl8pPr marL="15349632" indent="0" algn="ctr">
              <a:buNone/>
              <a:defRPr>
                <a:solidFill>
                  <a:schemeClr val="tx1">
                    <a:tint val="75000"/>
                  </a:schemeClr>
                </a:solidFill>
              </a:defRPr>
            </a:lvl8pPr>
            <a:lvl9pPr marL="175424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6468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495678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solidFill>
              </a:defRPr>
            </a:lvl1pPr>
            <a:lvl2pPr marL="2192808" indent="0">
              <a:buNone/>
              <a:defRPr sz="8600">
                <a:solidFill>
                  <a:schemeClr val="tx1">
                    <a:tint val="75000"/>
                  </a:schemeClr>
                </a:solidFill>
              </a:defRPr>
            </a:lvl2pPr>
            <a:lvl3pPr marL="4385616" indent="0">
              <a:buNone/>
              <a:defRPr sz="7700">
                <a:solidFill>
                  <a:schemeClr val="tx1">
                    <a:tint val="75000"/>
                  </a:schemeClr>
                </a:solidFill>
              </a:defRPr>
            </a:lvl3pPr>
            <a:lvl4pPr marL="6578424" indent="0">
              <a:buNone/>
              <a:defRPr sz="6700">
                <a:solidFill>
                  <a:schemeClr val="tx1">
                    <a:tint val="75000"/>
                  </a:schemeClr>
                </a:solidFill>
              </a:defRPr>
            </a:lvl4pPr>
            <a:lvl5pPr marL="8771222" indent="0">
              <a:buNone/>
              <a:defRPr sz="6700">
                <a:solidFill>
                  <a:schemeClr val="tx1">
                    <a:tint val="75000"/>
                  </a:schemeClr>
                </a:solidFill>
              </a:defRPr>
            </a:lvl5pPr>
            <a:lvl6pPr marL="10964021" indent="0">
              <a:buNone/>
              <a:defRPr sz="6700">
                <a:solidFill>
                  <a:schemeClr val="tx1">
                    <a:tint val="75000"/>
                  </a:schemeClr>
                </a:solidFill>
              </a:defRPr>
            </a:lvl6pPr>
            <a:lvl7pPr marL="13156824" indent="0">
              <a:buNone/>
              <a:defRPr sz="6700">
                <a:solidFill>
                  <a:schemeClr val="tx1">
                    <a:tint val="75000"/>
                  </a:schemeClr>
                </a:solidFill>
              </a:defRPr>
            </a:lvl7pPr>
            <a:lvl8pPr marL="15349632" indent="0">
              <a:buNone/>
              <a:defRPr sz="6700">
                <a:solidFill>
                  <a:schemeClr val="tx1">
                    <a:tint val="75000"/>
                  </a:schemeClr>
                </a:solidFill>
              </a:defRPr>
            </a:lvl8pPr>
            <a:lvl9pPr marL="1754244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45735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29945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A7F5460-60A6-1D4C-9A73-F949E5B6351C}" type="datetimeFigureOut">
              <a:rPr lang="en-US" smtClean="0"/>
              <a:pPr>
                <a:defRPr/>
              </a:pPr>
              <a:t>8/12/2015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C4598A-70F8-EA43-89C0-893CA966F666}" type="slidenum">
              <a:rPr lang="en-US" smtClean="0"/>
              <a:pPr>
                <a:defRPr/>
              </a:pPr>
              <a:t>‹#›</a:t>
            </a:fld>
            <a:endParaRPr lang="en-US"/>
          </a:p>
        </p:txBody>
      </p:sp>
    </p:spTree>
    <p:extLst>
      <p:ext uri="{BB962C8B-B14F-4D97-AF65-F5344CB8AC3E}">
        <p14:creationId xmlns:p14="http://schemas.microsoft.com/office/powerpoint/2010/main" val="1160143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4287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796846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069022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171456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2808" indent="0">
              <a:buNone/>
              <a:defRPr sz="13400"/>
            </a:lvl2pPr>
            <a:lvl3pPr marL="4385616" indent="0">
              <a:buNone/>
              <a:defRPr sz="11500"/>
            </a:lvl3pPr>
            <a:lvl4pPr marL="6578424" indent="0">
              <a:buNone/>
              <a:defRPr sz="9600"/>
            </a:lvl4pPr>
            <a:lvl5pPr marL="8771222" indent="0">
              <a:buNone/>
              <a:defRPr sz="9600"/>
            </a:lvl5pPr>
            <a:lvl6pPr marL="10964021" indent="0">
              <a:buNone/>
              <a:defRPr sz="9600"/>
            </a:lvl6pPr>
            <a:lvl7pPr marL="13156824" indent="0">
              <a:buNone/>
              <a:defRPr sz="9600"/>
            </a:lvl7pPr>
            <a:lvl8pPr marL="15349632" indent="0">
              <a:buNone/>
              <a:defRPr sz="9600"/>
            </a:lvl8pPr>
            <a:lvl9pPr marL="17542440"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18578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328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268234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7A24019-BD6A-294B-BA9C-F8E21C031E27}"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E5DE94-C54E-A14D-83B0-AFA3372DEA5B}" type="slidenum">
              <a:rPr lang="en-US" smtClean="0"/>
              <a:pPr>
                <a:defRPr/>
              </a:pPr>
              <a:t>‹#›</a:t>
            </a:fld>
            <a:endParaRPr lang="en-US"/>
          </a:p>
        </p:txBody>
      </p:sp>
    </p:spTree>
    <p:extLst>
      <p:ext uri="{BB962C8B-B14F-4D97-AF65-F5344CB8AC3E}">
        <p14:creationId xmlns:p14="http://schemas.microsoft.com/office/powerpoint/2010/main" val="17893737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C117DF4-A63E-FD40-B015-2F2C04F7669B}"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B502B9-778B-164D-8782-A12A33324BF8}" type="slidenum">
              <a:rPr lang="en-US" smtClean="0"/>
              <a:pPr>
                <a:defRPr/>
              </a:pPr>
              <a:t>‹#›</a:t>
            </a:fld>
            <a:endParaRPr lang="en-US"/>
          </a:p>
        </p:txBody>
      </p:sp>
    </p:spTree>
    <p:extLst>
      <p:ext uri="{BB962C8B-B14F-4D97-AF65-F5344CB8AC3E}">
        <p14:creationId xmlns:p14="http://schemas.microsoft.com/office/powerpoint/2010/main" val="16699420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1BE8CE-7A56-F446-BF8C-B0EDE2A33598}"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C4FC1B-E3AF-2543-954A-0E771FDE91FB}" type="slidenum">
              <a:rPr lang="en-US" smtClean="0"/>
              <a:pPr>
                <a:defRPr/>
              </a:pPr>
              <a:t>‹#›</a:t>
            </a:fld>
            <a:endParaRPr lang="en-US"/>
          </a:p>
        </p:txBody>
      </p:sp>
    </p:spTree>
    <p:extLst>
      <p:ext uri="{BB962C8B-B14F-4D97-AF65-F5344CB8AC3E}">
        <p14:creationId xmlns:p14="http://schemas.microsoft.com/office/powerpoint/2010/main" val="346225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10BF2C8-CF54-5948-A65F-5F950129125D}" type="datetimeFigureOut">
              <a:rPr lang="en-US" smtClean="0"/>
              <a:pPr>
                <a:defRPr/>
              </a:pPr>
              <a:t>8/12/2015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839439-7E23-504B-8DBF-F0679CC60DC0}" type="slidenum">
              <a:rPr lang="en-US" smtClean="0"/>
              <a:pPr>
                <a:defRPr/>
              </a:pPr>
              <a:t>‹#›</a:t>
            </a:fld>
            <a:endParaRPr lang="en-US"/>
          </a:p>
        </p:txBody>
      </p:sp>
    </p:spTree>
    <p:extLst>
      <p:ext uri="{BB962C8B-B14F-4D97-AF65-F5344CB8AC3E}">
        <p14:creationId xmlns:p14="http://schemas.microsoft.com/office/powerpoint/2010/main" val="754520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38BD178-B834-984E-9026-F60DB5CC24E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A773F7F-4C86-2B40-9C50-1312C37019AB}" type="slidenum">
              <a:rPr lang="en-US" smtClean="0"/>
              <a:pPr>
                <a:defRPr/>
              </a:pPr>
              <a:t>‹#›</a:t>
            </a:fld>
            <a:endParaRPr lang="en-US"/>
          </a:p>
        </p:txBody>
      </p:sp>
    </p:spTree>
    <p:extLst>
      <p:ext uri="{BB962C8B-B14F-4D97-AF65-F5344CB8AC3E}">
        <p14:creationId xmlns:p14="http://schemas.microsoft.com/office/powerpoint/2010/main" val="42255139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E6ABB98-88A5-8E48-ACB5-B9942EE6771B}" type="datetimeFigureOut">
              <a:rPr lang="en-US" smtClean="0"/>
              <a:pPr>
                <a:defRPr/>
              </a:pPr>
              <a:t>8/12/2015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4402F0F-5C61-0543-A150-6FC391A63BAC}" type="slidenum">
              <a:rPr lang="en-US" smtClean="0"/>
              <a:pPr>
                <a:defRPr/>
              </a:pPr>
              <a:t>‹#›</a:t>
            </a:fld>
            <a:endParaRPr lang="en-US"/>
          </a:p>
        </p:txBody>
      </p:sp>
    </p:spTree>
    <p:extLst>
      <p:ext uri="{BB962C8B-B14F-4D97-AF65-F5344CB8AC3E}">
        <p14:creationId xmlns:p14="http://schemas.microsoft.com/office/powerpoint/2010/main" val="2857380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A7F5460-60A6-1D4C-9A73-F949E5B6351C}" type="datetimeFigureOut">
              <a:rPr lang="en-US" smtClean="0"/>
              <a:pPr>
                <a:defRPr/>
              </a:pPr>
              <a:t>8/12/2015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C4598A-70F8-EA43-89C0-893CA966F666}" type="slidenum">
              <a:rPr lang="en-US" smtClean="0"/>
              <a:pPr>
                <a:defRPr/>
              </a:pPr>
              <a:t>‹#›</a:t>
            </a:fld>
            <a:endParaRPr lang="en-US"/>
          </a:p>
        </p:txBody>
      </p:sp>
    </p:spTree>
    <p:extLst>
      <p:ext uri="{BB962C8B-B14F-4D97-AF65-F5344CB8AC3E}">
        <p14:creationId xmlns:p14="http://schemas.microsoft.com/office/powerpoint/2010/main" val="732289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10BF2C8-CF54-5948-A65F-5F950129125D}" type="datetimeFigureOut">
              <a:rPr lang="en-US" smtClean="0"/>
              <a:pPr>
                <a:defRPr/>
              </a:pPr>
              <a:t>8/12/2015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839439-7E23-504B-8DBF-F0679CC60DC0}" type="slidenum">
              <a:rPr lang="en-US" smtClean="0"/>
              <a:pPr>
                <a:defRPr/>
              </a:pPr>
              <a:t>‹#›</a:t>
            </a:fld>
            <a:endParaRPr lang="en-US"/>
          </a:p>
        </p:txBody>
      </p:sp>
    </p:spTree>
    <p:extLst>
      <p:ext uri="{BB962C8B-B14F-4D97-AF65-F5344CB8AC3E}">
        <p14:creationId xmlns:p14="http://schemas.microsoft.com/office/powerpoint/2010/main" val="29210655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FFE8163-FF41-5D4E-B7BB-A262CCBD939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826E62-DC56-7545-8822-E5E7532FC0C5}" type="slidenum">
              <a:rPr lang="en-US" smtClean="0"/>
              <a:pPr>
                <a:defRPr/>
              </a:pPr>
              <a:t>‹#›</a:t>
            </a:fld>
            <a:endParaRPr lang="en-US"/>
          </a:p>
        </p:txBody>
      </p:sp>
    </p:spTree>
    <p:extLst>
      <p:ext uri="{BB962C8B-B14F-4D97-AF65-F5344CB8AC3E}">
        <p14:creationId xmlns:p14="http://schemas.microsoft.com/office/powerpoint/2010/main" val="1941695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33E1B2D-E7E4-D340-8370-D455AAAB5777}"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F5BA79-A1C2-4640-9871-BF22A95B8B62}" type="slidenum">
              <a:rPr lang="en-US" smtClean="0"/>
              <a:pPr>
                <a:defRPr/>
              </a:pPr>
              <a:t>‹#›</a:t>
            </a:fld>
            <a:endParaRPr lang="en-US"/>
          </a:p>
        </p:txBody>
      </p:sp>
    </p:spTree>
    <p:extLst>
      <p:ext uri="{BB962C8B-B14F-4D97-AF65-F5344CB8AC3E}">
        <p14:creationId xmlns:p14="http://schemas.microsoft.com/office/powerpoint/2010/main" val="28999612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3A113D-518E-0940-A4A5-6CE51E991081}"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43FF58-9419-6E4A-BBFA-4ED497F8A661}" type="slidenum">
              <a:rPr lang="en-US" smtClean="0"/>
              <a:pPr>
                <a:defRPr/>
              </a:pPr>
              <a:t>‹#›</a:t>
            </a:fld>
            <a:endParaRPr lang="en-US"/>
          </a:p>
        </p:txBody>
      </p:sp>
    </p:spTree>
    <p:extLst>
      <p:ext uri="{BB962C8B-B14F-4D97-AF65-F5344CB8AC3E}">
        <p14:creationId xmlns:p14="http://schemas.microsoft.com/office/powerpoint/2010/main" val="10578118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1F8D30B-8116-E84D-A969-BC14111F839D}" type="datetimeFigureOut">
              <a:rPr lang="en-US" smtClean="0"/>
              <a:pPr>
                <a:defRPr/>
              </a:pPr>
              <a:t>8/12/2015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0E8054-B731-5242-B43E-8ED10D0E51BC}" type="slidenum">
              <a:rPr lang="en-US" smtClean="0"/>
              <a:pPr>
                <a:defRPr/>
              </a:pPr>
              <a:t>‹#›</a:t>
            </a:fld>
            <a:endParaRPr lang="en-US"/>
          </a:p>
        </p:txBody>
      </p:sp>
    </p:spTree>
    <p:extLst>
      <p:ext uri="{BB962C8B-B14F-4D97-AF65-F5344CB8AC3E}">
        <p14:creationId xmlns:p14="http://schemas.microsoft.com/office/powerpoint/2010/main" val="126645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1757" indent="0">
              <a:buNone/>
              <a:defRPr sz="5800"/>
            </a:lvl2pPr>
            <a:lvl3pPr marL="4383514" indent="0">
              <a:buNone/>
              <a:defRPr sz="4800"/>
            </a:lvl3pPr>
            <a:lvl4pPr marL="6575270" indent="0">
              <a:buNone/>
              <a:defRPr sz="4300"/>
            </a:lvl4pPr>
            <a:lvl5pPr marL="8767018" indent="0">
              <a:buNone/>
              <a:defRPr sz="4300"/>
            </a:lvl5pPr>
            <a:lvl6pPr marL="10958765" indent="0">
              <a:buNone/>
              <a:defRPr sz="4300"/>
            </a:lvl6pPr>
            <a:lvl7pPr marL="13150507" indent="0">
              <a:buNone/>
              <a:defRPr sz="4300"/>
            </a:lvl7pPr>
            <a:lvl8pPr marL="15342264" indent="0">
              <a:buNone/>
              <a:defRPr sz="4300"/>
            </a:lvl8pPr>
            <a:lvl9pPr marL="1753401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FFE8163-FF41-5D4E-B7BB-A262CCBD939B}"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826E62-DC56-7545-8822-E5E7532FC0C5}" type="slidenum">
              <a:rPr lang="en-US" smtClean="0"/>
              <a:pPr>
                <a:defRPr/>
              </a:pPr>
              <a:t>‹#›</a:t>
            </a:fld>
            <a:endParaRPr lang="en-US"/>
          </a:p>
        </p:txBody>
      </p:sp>
    </p:spTree>
    <p:extLst>
      <p:ext uri="{BB962C8B-B14F-4D97-AF65-F5344CB8AC3E}">
        <p14:creationId xmlns:p14="http://schemas.microsoft.com/office/powerpoint/2010/main" val="328149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1757" indent="0">
              <a:buNone/>
              <a:defRPr sz="13400"/>
            </a:lvl2pPr>
            <a:lvl3pPr marL="4383514" indent="0">
              <a:buNone/>
              <a:defRPr sz="11500"/>
            </a:lvl3pPr>
            <a:lvl4pPr marL="6575270" indent="0">
              <a:buNone/>
              <a:defRPr sz="9600"/>
            </a:lvl4pPr>
            <a:lvl5pPr marL="8767018" indent="0">
              <a:buNone/>
              <a:defRPr sz="9600"/>
            </a:lvl5pPr>
            <a:lvl6pPr marL="10958765" indent="0">
              <a:buNone/>
              <a:defRPr sz="9600"/>
            </a:lvl6pPr>
            <a:lvl7pPr marL="13150507" indent="0">
              <a:buNone/>
              <a:defRPr sz="9600"/>
            </a:lvl7pPr>
            <a:lvl8pPr marL="15342264" indent="0">
              <a:buNone/>
              <a:defRPr sz="9600"/>
            </a:lvl8pPr>
            <a:lvl9pPr marL="17534016"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757" indent="0">
              <a:buNone/>
              <a:defRPr sz="5800"/>
            </a:lvl2pPr>
            <a:lvl3pPr marL="4383514" indent="0">
              <a:buNone/>
              <a:defRPr sz="4800"/>
            </a:lvl3pPr>
            <a:lvl4pPr marL="6575270" indent="0">
              <a:buNone/>
              <a:defRPr sz="4300"/>
            </a:lvl4pPr>
            <a:lvl5pPr marL="8767018" indent="0">
              <a:buNone/>
              <a:defRPr sz="4300"/>
            </a:lvl5pPr>
            <a:lvl6pPr marL="10958765" indent="0">
              <a:buNone/>
              <a:defRPr sz="4300"/>
            </a:lvl6pPr>
            <a:lvl7pPr marL="13150507" indent="0">
              <a:buNone/>
              <a:defRPr sz="4300"/>
            </a:lvl7pPr>
            <a:lvl8pPr marL="15342264" indent="0">
              <a:buNone/>
              <a:defRPr sz="4300"/>
            </a:lvl8pPr>
            <a:lvl9pPr marL="1753401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33E1B2D-E7E4-D340-8370-D455AAAB5777}" type="datetimeFigureOut">
              <a:rPr lang="en-US" smtClean="0"/>
              <a:pPr>
                <a:defRPr/>
              </a:pPr>
              <a:t>8/12/2015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F5BA79-A1C2-4640-9871-BF22A95B8B62}" type="slidenum">
              <a:rPr lang="en-US" smtClean="0"/>
              <a:pPr>
                <a:defRPr/>
              </a:pPr>
              <a:t>‹#›</a:t>
            </a:fld>
            <a:endParaRPr lang="en-US"/>
          </a:p>
        </p:txBody>
      </p:sp>
    </p:spTree>
    <p:extLst>
      <p:ext uri="{BB962C8B-B14F-4D97-AF65-F5344CB8AC3E}">
        <p14:creationId xmlns:p14="http://schemas.microsoft.com/office/powerpoint/2010/main" val="133770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336" tIns="219187" rIns="438336" bIns="21918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336" tIns="219187" rIns="438336" bIns="2191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336" tIns="219187" rIns="438336" bIns="219187" rtlCol="0" anchor="ctr"/>
          <a:lstStyle>
            <a:lvl1pPr algn="l">
              <a:defRPr sz="5800">
                <a:solidFill>
                  <a:schemeClr val="tx1">
                    <a:tint val="75000"/>
                  </a:schemeClr>
                </a:solidFill>
              </a:defRPr>
            </a:lvl1pPr>
          </a:lstStyle>
          <a:p>
            <a:pPr>
              <a:defRPr/>
            </a:pPr>
            <a:fld id="{9810A42B-FEA4-2C49-AD93-2F0E92029E2D}" type="datetimeFigureOut">
              <a:rPr lang="en-US" smtClean="0"/>
              <a:pPr>
                <a:defRPr/>
              </a:pPr>
              <a:t>8/12/2015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336" tIns="219187" rIns="438336" bIns="219187"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336" tIns="219187" rIns="438336" bIns="219187" rtlCol="0" anchor="ctr"/>
          <a:lstStyle>
            <a:lvl1pPr algn="r">
              <a:defRPr sz="5800">
                <a:solidFill>
                  <a:schemeClr val="tx1">
                    <a:tint val="75000"/>
                  </a:schemeClr>
                </a:solidFill>
              </a:defRPr>
            </a:lvl1pPr>
          </a:lstStyle>
          <a:p>
            <a:pPr>
              <a:defRPr/>
            </a:pPr>
            <a:fld id="{02FF3465-6F51-9C4E-B827-F16551953955}" type="slidenum">
              <a:rPr lang="en-US" smtClean="0"/>
              <a:pPr>
                <a:defRPr/>
              </a:pPr>
              <a:t>‹#›</a:t>
            </a:fld>
            <a:endParaRPr lang="en-US"/>
          </a:p>
        </p:txBody>
      </p:sp>
      <p:pic>
        <p:nvPicPr>
          <p:cNvPr id="7" name="Picture 6"/>
          <p:cNvPicPr>
            <a:picLocks noChangeAspect="1"/>
          </p:cNvPicPr>
          <p:nvPr/>
        </p:nvPicPr>
        <p:blipFill rotWithShape="1">
          <a:blip r:embed="rId13"/>
          <a:srcRect t="33782" b="38189"/>
          <a:stretch/>
        </p:blipFill>
        <p:spPr>
          <a:xfrm>
            <a:off x="35844480" y="30458916"/>
            <a:ext cx="7470317" cy="2093765"/>
          </a:xfrm>
          <a:prstGeom prst="rect">
            <a:avLst/>
          </a:prstGeom>
        </p:spPr>
      </p:pic>
    </p:spTree>
    <p:extLst>
      <p:ext uri="{BB962C8B-B14F-4D97-AF65-F5344CB8AC3E}">
        <p14:creationId xmlns:p14="http://schemas.microsoft.com/office/powerpoint/2010/main" val="4110891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4383514" rtl="0" eaLnBrk="1" latinLnBrk="0" hangingPunct="1">
        <a:spcBef>
          <a:spcPct val="0"/>
        </a:spcBef>
        <a:buNone/>
        <a:defRPr sz="21100" kern="1200">
          <a:solidFill>
            <a:schemeClr val="tx1"/>
          </a:solidFill>
          <a:latin typeface="+mj-lt"/>
          <a:ea typeface="+mj-ea"/>
          <a:cs typeface="+mj-cs"/>
        </a:defRPr>
      </a:lvl1pPr>
    </p:titleStyle>
    <p:bodyStyle>
      <a:lvl1pPr marL="1643808" indent="-1643808" algn="l" defTabSz="438351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1590" indent="-1369834" algn="l" defTabSz="438351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79373" indent="-1095869" algn="l" defTabSz="438351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1130"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2886"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4643"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6400"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8147"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29894"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3514" rtl="0" eaLnBrk="1" latinLnBrk="0" hangingPunct="1">
        <a:defRPr sz="8600" kern="1200">
          <a:solidFill>
            <a:schemeClr val="tx1"/>
          </a:solidFill>
          <a:latin typeface="+mn-lt"/>
          <a:ea typeface="+mn-ea"/>
          <a:cs typeface="+mn-cs"/>
        </a:defRPr>
      </a:lvl1pPr>
      <a:lvl2pPr marL="2191757" algn="l" defTabSz="4383514" rtl="0" eaLnBrk="1" latinLnBrk="0" hangingPunct="1">
        <a:defRPr sz="8600" kern="1200">
          <a:solidFill>
            <a:schemeClr val="tx1"/>
          </a:solidFill>
          <a:latin typeface="+mn-lt"/>
          <a:ea typeface="+mn-ea"/>
          <a:cs typeface="+mn-cs"/>
        </a:defRPr>
      </a:lvl2pPr>
      <a:lvl3pPr marL="4383514" algn="l" defTabSz="4383514" rtl="0" eaLnBrk="1" latinLnBrk="0" hangingPunct="1">
        <a:defRPr sz="8600" kern="1200">
          <a:solidFill>
            <a:schemeClr val="tx1"/>
          </a:solidFill>
          <a:latin typeface="+mn-lt"/>
          <a:ea typeface="+mn-ea"/>
          <a:cs typeface="+mn-cs"/>
        </a:defRPr>
      </a:lvl3pPr>
      <a:lvl4pPr marL="6575270" algn="l" defTabSz="4383514" rtl="0" eaLnBrk="1" latinLnBrk="0" hangingPunct="1">
        <a:defRPr sz="8600" kern="1200">
          <a:solidFill>
            <a:schemeClr val="tx1"/>
          </a:solidFill>
          <a:latin typeface="+mn-lt"/>
          <a:ea typeface="+mn-ea"/>
          <a:cs typeface="+mn-cs"/>
        </a:defRPr>
      </a:lvl4pPr>
      <a:lvl5pPr marL="8767018" algn="l" defTabSz="4383514" rtl="0" eaLnBrk="1" latinLnBrk="0" hangingPunct="1">
        <a:defRPr sz="8600" kern="1200">
          <a:solidFill>
            <a:schemeClr val="tx1"/>
          </a:solidFill>
          <a:latin typeface="+mn-lt"/>
          <a:ea typeface="+mn-ea"/>
          <a:cs typeface="+mn-cs"/>
        </a:defRPr>
      </a:lvl5pPr>
      <a:lvl6pPr marL="10958765" algn="l" defTabSz="4383514" rtl="0" eaLnBrk="1" latinLnBrk="0" hangingPunct="1">
        <a:defRPr sz="8600" kern="1200">
          <a:solidFill>
            <a:schemeClr val="tx1"/>
          </a:solidFill>
          <a:latin typeface="+mn-lt"/>
          <a:ea typeface="+mn-ea"/>
          <a:cs typeface="+mn-cs"/>
        </a:defRPr>
      </a:lvl6pPr>
      <a:lvl7pPr marL="13150507" algn="l" defTabSz="4383514" rtl="0" eaLnBrk="1" latinLnBrk="0" hangingPunct="1">
        <a:defRPr sz="8600" kern="1200">
          <a:solidFill>
            <a:schemeClr val="tx1"/>
          </a:solidFill>
          <a:latin typeface="+mn-lt"/>
          <a:ea typeface="+mn-ea"/>
          <a:cs typeface="+mn-cs"/>
        </a:defRPr>
      </a:lvl7pPr>
      <a:lvl8pPr marL="15342264" algn="l" defTabSz="4383514" rtl="0" eaLnBrk="1" latinLnBrk="0" hangingPunct="1">
        <a:defRPr sz="8600" kern="1200">
          <a:solidFill>
            <a:schemeClr val="tx1"/>
          </a:solidFill>
          <a:latin typeface="+mn-lt"/>
          <a:ea typeface="+mn-ea"/>
          <a:cs typeface="+mn-cs"/>
        </a:defRPr>
      </a:lvl8pPr>
      <a:lvl9pPr marL="17534016" algn="l" defTabSz="4383514"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4560" y="6949447"/>
            <a:ext cx="39502080" cy="22456142"/>
          </a:xfrm>
          <a:prstGeom prst="rect">
            <a:avLst/>
          </a:prstGeom>
        </p:spPr>
        <p:txBody>
          <a:bodyPr vert="horz" lIns="438264" tIns="219154" rIns="438264" bIns="219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64" tIns="219154" rIns="438264" bIns="219154" rtlCol="0" anchor="ctr"/>
          <a:lstStyle>
            <a:lvl1pPr algn="l">
              <a:defRPr sz="5800">
                <a:solidFill>
                  <a:schemeClr val="tx1">
                    <a:tint val="75000"/>
                  </a:schemeClr>
                </a:solidFill>
                <a:latin typeface="Times New Roman"/>
                <a:cs typeface="Times New Roman"/>
              </a:defRPr>
            </a:lvl1p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264" tIns="219154" rIns="438264" bIns="219154" rtlCol="0" anchor="ctr"/>
          <a:lstStyle>
            <a:lvl1pPr algn="ctr">
              <a:defRPr sz="5800">
                <a:solidFill>
                  <a:schemeClr val="tx1">
                    <a:tint val="75000"/>
                  </a:schemeClr>
                </a:solidFill>
                <a:latin typeface="Times New Roman"/>
                <a:cs typeface="Times New Roman"/>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264" tIns="219154" rIns="438264" bIns="219154" rtlCol="0" anchor="ctr"/>
          <a:lstStyle>
            <a:lvl1pPr algn="r">
              <a:defRPr sz="5800">
                <a:solidFill>
                  <a:schemeClr val="tx1">
                    <a:tint val="75000"/>
                  </a:schemeClr>
                </a:solidFill>
                <a:latin typeface="Times New Roman"/>
                <a:cs typeface="Times New Roman"/>
              </a:defRPr>
            </a:lvl1p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noChangeArrowheads="1"/>
          </p:cNvPicPr>
          <p:nvPr/>
        </p:nvPicPr>
        <p:blipFill>
          <a:blip r:embed="rId13" cstate="print"/>
          <a:srcRect/>
          <a:stretch>
            <a:fillRect/>
          </a:stretch>
        </p:blipFill>
        <p:spPr bwMode="auto">
          <a:xfrm>
            <a:off x="0" y="0"/>
            <a:ext cx="43891200" cy="6217920"/>
          </a:xfrm>
          <a:prstGeom prst="rect">
            <a:avLst/>
          </a:prstGeom>
          <a:noFill/>
          <a:ln w="9525">
            <a:noFill/>
            <a:miter lim="800000"/>
            <a:headEnd/>
            <a:tailEnd/>
          </a:ln>
        </p:spPr>
      </p:pic>
      <p:sp>
        <p:nvSpPr>
          <p:cNvPr id="2" name="Title Placeholder 1"/>
          <p:cNvSpPr>
            <a:spLocks noGrp="1"/>
          </p:cNvSpPr>
          <p:nvPr>
            <p:ph type="title"/>
          </p:nvPr>
        </p:nvSpPr>
        <p:spPr>
          <a:xfrm>
            <a:off x="2194560" y="365760"/>
            <a:ext cx="39502080" cy="4389120"/>
          </a:xfrm>
          <a:prstGeom prst="rect">
            <a:avLst/>
          </a:prstGeom>
        </p:spPr>
        <p:txBody>
          <a:bodyPr vert="horz" lIns="438264" tIns="219154" rIns="438264" bIns="219154"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658152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4382813" rtl="0" eaLnBrk="1" latinLnBrk="0" hangingPunct="1">
        <a:spcBef>
          <a:spcPct val="0"/>
        </a:spcBef>
        <a:buNone/>
        <a:defRPr sz="21100" kern="1200">
          <a:solidFill>
            <a:schemeClr val="bg1"/>
          </a:solidFill>
          <a:latin typeface="Times New Roman"/>
          <a:ea typeface="+mj-ea"/>
          <a:cs typeface="Times New Roman"/>
        </a:defRPr>
      </a:lvl1pPr>
    </p:titleStyle>
    <p:bodyStyle>
      <a:lvl1pPr marL="1643544" indent="-1643544" algn="l" defTabSz="4382813" rtl="0" eaLnBrk="1" latinLnBrk="0" hangingPunct="1">
        <a:spcBef>
          <a:spcPct val="20000"/>
        </a:spcBef>
        <a:buFont typeface="Arial" pitchFamily="34" charset="0"/>
        <a:buChar char="•"/>
        <a:defRPr sz="15400" kern="1200">
          <a:solidFill>
            <a:schemeClr val="tx1"/>
          </a:solidFill>
          <a:latin typeface="Times New Roman"/>
          <a:ea typeface="+mn-ea"/>
          <a:cs typeface="Times New Roman"/>
        </a:defRPr>
      </a:lvl1pPr>
      <a:lvl2pPr marL="3561019" indent="-1369613" algn="l" defTabSz="4382813" rtl="0" eaLnBrk="1" latinLnBrk="0" hangingPunct="1">
        <a:spcBef>
          <a:spcPct val="20000"/>
        </a:spcBef>
        <a:buFont typeface="Arial" pitchFamily="34" charset="0"/>
        <a:buChar char="–"/>
        <a:defRPr sz="13400" kern="1200">
          <a:solidFill>
            <a:schemeClr val="tx1"/>
          </a:solidFill>
          <a:latin typeface="Times New Roman"/>
          <a:ea typeface="+mn-ea"/>
          <a:cs typeface="Times New Roman"/>
        </a:defRPr>
      </a:lvl2pPr>
      <a:lvl3pPr marL="5478494" indent="-1095696" algn="l" defTabSz="4382813" rtl="0" eaLnBrk="1" latinLnBrk="0" hangingPunct="1">
        <a:spcBef>
          <a:spcPct val="20000"/>
        </a:spcBef>
        <a:buFont typeface="Arial" pitchFamily="34" charset="0"/>
        <a:buChar char="•"/>
        <a:defRPr sz="11500" kern="1200">
          <a:solidFill>
            <a:schemeClr val="tx1"/>
          </a:solidFill>
          <a:latin typeface="Times New Roman"/>
          <a:ea typeface="+mn-ea"/>
          <a:cs typeface="Times New Roman"/>
        </a:defRPr>
      </a:lvl3pPr>
      <a:lvl4pPr marL="7669901" indent="-1095696" algn="l" defTabSz="4382813"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4pPr>
      <a:lvl5pPr marL="9861307" indent="-1095696" algn="l" defTabSz="4382813"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5pPr>
      <a:lvl6pPr marL="12052714" indent="-1095696" algn="l" defTabSz="438281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4120" indent="-1095696" algn="l" defTabSz="438281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5517" indent="-1095696" algn="l" defTabSz="438281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26914" indent="-1095696" algn="l" defTabSz="438281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2813" rtl="0" eaLnBrk="1" latinLnBrk="0" hangingPunct="1">
        <a:defRPr sz="8600" kern="1200">
          <a:solidFill>
            <a:schemeClr val="tx1"/>
          </a:solidFill>
          <a:latin typeface="+mn-lt"/>
          <a:ea typeface="+mn-ea"/>
          <a:cs typeface="+mn-cs"/>
        </a:defRPr>
      </a:lvl1pPr>
      <a:lvl2pPr marL="2191406" algn="l" defTabSz="4382813" rtl="0" eaLnBrk="1" latinLnBrk="0" hangingPunct="1">
        <a:defRPr sz="8600" kern="1200">
          <a:solidFill>
            <a:schemeClr val="tx1"/>
          </a:solidFill>
          <a:latin typeface="+mn-lt"/>
          <a:ea typeface="+mn-ea"/>
          <a:cs typeface="+mn-cs"/>
        </a:defRPr>
      </a:lvl2pPr>
      <a:lvl3pPr marL="4382813" algn="l" defTabSz="4382813" rtl="0" eaLnBrk="1" latinLnBrk="0" hangingPunct="1">
        <a:defRPr sz="8600" kern="1200">
          <a:solidFill>
            <a:schemeClr val="tx1"/>
          </a:solidFill>
          <a:latin typeface="+mn-lt"/>
          <a:ea typeface="+mn-ea"/>
          <a:cs typeface="+mn-cs"/>
        </a:defRPr>
      </a:lvl3pPr>
      <a:lvl4pPr marL="6574219" algn="l" defTabSz="4382813" rtl="0" eaLnBrk="1" latinLnBrk="0" hangingPunct="1">
        <a:defRPr sz="8600" kern="1200">
          <a:solidFill>
            <a:schemeClr val="tx1"/>
          </a:solidFill>
          <a:latin typeface="+mn-lt"/>
          <a:ea typeface="+mn-ea"/>
          <a:cs typeface="+mn-cs"/>
        </a:defRPr>
      </a:lvl4pPr>
      <a:lvl5pPr marL="8765616" algn="l" defTabSz="4382813" rtl="0" eaLnBrk="1" latinLnBrk="0" hangingPunct="1">
        <a:defRPr sz="8600" kern="1200">
          <a:solidFill>
            <a:schemeClr val="tx1"/>
          </a:solidFill>
          <a:latin typeface="+mn-lt"/>
          <a:ea typeface="+mn-ea"/>
          <a:cs typeface="+mn-cs"/>
        </a:defRPr>
      </a:lvl5pPr>
      <a:lvl6pPr marL="10957013" algn="l" defTabSz="4382813" rtl="0" eaLnBrk="1" latinLnBrk="0" hangingPunct="1">
        <a:defRPr sz="8600" kern="1200">
          <a:solidFill>
            <a:schemeClr val="tx1"/>
          </a:solidFill>
          <a:latin typeface="+mn-lt"/>
          <a:ea typeface="+mn-ea"/>
          <a:cs typeface="+mn-cs"/>
        </a:defRPr>
      </a:lvl6pPr>
      <a:lvl7pPr marL="13148405" algn="l" defTabSz="4382813" rtl="0" eaLnBrk="1" latinLnBrk="0" hangingPunct="1">
        <a:defRPr sz="8600" kern="1200">
          <a:solidFill>
            <a:schemeClr val="tx1"/>
          </a:solidFill>
          <a:latin typeface="+mn-lt"/>
          <a:ea typeface="+mn-ea"/>
          <a:cs typeface="+mn-cs"/>
        </a:defRPr>
      </a:lvl7pPr>
      <a:lvl8pPr marL="15339811" algn="l" defTabSz="4382813" rtl="0" eaLnBrk="1" latinLnBrk="0" hangingPunct="1">
        <a:defRPr sz="8600" kern="1200">
          <a:solidFill>
            <a:schemeClr val="tx1"/>
          </a:solidFill>
          <a:latin typeface="+mn-lt"/>
          <a:ea typeface="+mn-ea"/>
          <a:cs typeface="+mn-cs"/>
        </a:defRPr>
      </a:lvl8pPr>
      <a:lvl9pPr marL="17531213" algn="l" defTabSz="4382813"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408" tIns="219221" rIns="438408" bIns="2192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408" tIns="219221" rIns="438408" bIns="2192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408" tIns="219221" rIns="438408" bIns="219221" rtlCol="0" anchor="ctr"/>
          <a:lstStyle>
            <a:lvl1pPr algn="l">
              <a:defRPr sz="5800">
                <a:solidFill>
                  <a:schemeClr val="tx1">
                    <a:tint val="75000"/>
                  </a:schemeClr>
                </a:solidFill>
              </a:defRPr>
            </a:lvl1pPr>
          </a:lstStyle>
          <a:p>
            <a:pPr>
              <a:defRPr/>
            </a:pPr>
            <a:fld id="{9810A42B-FEA4-2C49-AD93-2F0E92029E2D}" type="datetimeFigureOut">
              <a:rPr lang="en-US" smtClean="0"/>
              <a:pPr>
                <a:defRPr/>
              </a:pPr>
              <a:t>8/12/2015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408" tIns="219221" rIns="438408" bIns="219221"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408" tIns="219221" rIns="438408" bIns="219221" rtlCol="0" anchor="ctr"/>
          <a:lstStyle>
            <a:lvl1pPr algn="r">
              <a:defRPr sz="5800">
                <a:solidFill>
                  <a:schemeClr val="tx1">
                    <a:tint val="75000"/>
                  </a:schemeClr>
                </a:solidFill>
              </a:defRPr>
            </a:lvl1pPr>
          </a:lstStyle>
          <a:p>
            <a:pPr>
              <a:defRPr/>
            </a:pPr>
            <a:fld id="{02FF3465-6F51-9C4E-B827-F16551953955}" type="slidenum">
              <a:rPr lang="en-US" smtClean="0"/>
              <a:pPr>
                <a:defRPr/>
              </a:pPr>
              <a:t>‹#›</a:t>
            </a:fld>
            <a:endParaRPr lang="en-US"/>
          </a:p>
        </p:txBody>
      </p:sp>
      <p:pic>
        <p:nvPicPr>
          <p:cNvPr id="7" name="Picture 6"/>
          <p:cNvPicPr>
            <a:picLocks noChangeAspect="1"/>
          </p:cNvPicPr>
          <p:nvPr/>
        </p:nvPicPr>
        <p:blipFill rotWithShape="1">
          <a:blip r:embed="rId13"/>
          <a:srcRect t="33782" b="38189"/>
          <a:stretch/>
        </p:blipFill>
        <p:spPr>
          <a:xfrm>
            <a:off x="35844480" y="30458911"/>
            <a:ext cx="7470317" cy="2093765"/>
          </a:xfrm>
          <a:prstGeom prst="rect">
            <a:avLst/>
          </a:prstGeom>
        </p:spPr>
      </p:pic>
    </p:spTree>
    <p:extLst>
      <p:ext uri="{BB962C8B-B14F-4D97-AF65-F5344CB8AC3E}">
        <p14:creationId xmlns:p14="http://schemas.microsoft.com/office/powerpoint/2010/main" val="41108915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4384214" rtl="0" eaLnBrk="1" latinLnBrk="0" hangingPunct="1">
        <a:spcBef>
          <a:spcPct val="0"/>
        </a:spcBef>
        <a:buNone/>
        <a:defRPr sz="21100" kern="1200">
          <a:solidFill>
            <a:schemeClr val="tx1"/>
          </a:solidFill>
          <a:latin typeface="+mj-lt"/>
          <a:ea typeface="+mj-ea"/>
          <a:cs typeface="+mj-cs"/>
        </a:defRPr>
      </a:lvl1pPr>
    </p:titleStyle>
    <p:bodyStyle>
      <a:lvl1pPr marL="1644072" indent="-1644072" algn="l" defTabSz="438421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2162" indent="-1370054" algn="l" defTabSz="438421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0251" indent="-1096042" algn="l" defTabSz="438421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2358"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4466"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6573"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8680"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0778"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2875" indent="-1096042" algn="l" defTabSz="438421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4214" rtl="0" eaLnBrk="1" latinLnBrk="0" hangingPunct="1">
        <a:defRPr sz="8600" kern="1200">
          <a:solidFill>
            <a:schemeClr val="tx1"/>
          </a:solidFill>
          <a:latin typeface="+mn-lt"/>
          <a:ea typeface="+mn-ea"/>
          <a:cs typeface="+mn-cs"/>
        </a:defRPr>
      </a:lvl1pPr>
      <a:lvl2pPr marL="2192107" algn="l" defTabSz="4384214" rtl="0" eaLnBrk="1" latinLnBrk="0" hangingPunct="1">
        <a:defRPr sz="8600" kern="1200">
          <a:solidFill>
            <a:schemeClr val="tx1"/>
          </a:solidFill>
          <a:latin typeface="+mn-lt"/>
          <a:ea typeface="+mn-ea"/>
          <a:cs typeface="+mn-cs"/>
        </a:defRPr>
      </a:lvl2pPr>
      <a:lvl3pPr marL="4384214" algn="l" defTabSz="4384214" rtl="0" eaLnBrk="1" latinLnBrk="0" hangingPunct="1">
        <a:defRPr sz="8600" kern="1200">
          <a:solidFill>
            <a:schemeClr val="tx1"/>
          </a:solidFill>
          <a:latin typeface="+mn-lt"/>
          <a:ea typeface="+mn-ea"/>
          <a:cs typeface="+mn-cs"/>
        </a:defRPr>
      </a:lvl3pPr>
      <a:lvl4pPr marL="6576322" algn="l" defTabSz="4384214" rtl="0" eaLnBrk="1" latinLnBrk="0" hangingPunct="1">
        <a:defRPr sz="8600" kern="1200">
          <a:solidFill>
            <a:schemeClr val="tx1"/>
          </a:solidFill>
          <a:latin typeface="+mn-lt"/>
          <a:ea typeface="+mn-ea"/>
          <a:cs typeface="+mn-cs"/>
        </a:defRPr>
      </a:lvl4pPr>
      <a:lvl5pPr marL="8768419" algn="l" defTabSz="4384214" rtl="0" eaLnBrk="1" latinLnBrk="0" hangingPunct="1">
        <a:defRPr sz="8600" kern="1200">
          <a:solidFill>
            <a:schemeClr val="tx1"/>
          </a:solidFill>
          <a:latin typeface="+mn-lt"/>
          <a:ea typeface="+mn-ea"/>
          <a:cs typeface="+mn-cs"/>
        </a:defRPr>
      </a:lvl5pPr>
      <a:lvl6pPr marL="10960517" algn="l" defTabSz="4384214" rtl="0" eaLnBrk="1" latinLnBrk="0" hangingPunct="1">
        <a:defRPr sz="8600" kern="1200">
          <a:solidFill>
            <a:schemeClr val="tx1"/>
          </a:solidFill>
          <a:latin typeface="+mn-lt"/>
          <a:ea typeface="+mn-ea"/>
          <a:cs typeface="+mn-cs"/>
        </a:defRPr>
      </a:lvl6pPr>
      <a:lvl7pPr marL="13152614" algn="l" defTabSz="4384214" rtl="0" eaLnBrk="1" latinLnBrk="0" hangingPunct="1">
        <a:defRPr sz="8600" kern="1200">
          <a:solidFill>
            <a:schemeClr val="tx1"/>
          </a:solidFill>
          <a:latin typeface="+mn-lt"/>
          <a:ea typeface="+mn-ea"/>
          <a:cs typeface="+mn-cs"/>
        </a:defRPr>
      </a:lvl7pPr>
      <a:lvl8pPr marL="15344717" algn="l" defTabSz="4384214" rtl="0" eaLnBrk="1" latinLnBrk="0" hangingPunct="1">
        <a:defRPr sz="8600" kern="1200">
          <a:solidFill>
            <a:schemeClr val="tx1"/>
          </a:solidFill>
          <a:latin typeface="+mn-lt"/>
          <a:ea typeface="+mn-ea"/>
          <a:cs typeface="+mn-cs"/>
        </a:defRPr>
      </a:lvl8pPr>
      <a:lvl9pPr marL="17536824" algn="l" defTabSz="4384214"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4560" y="6949447"/>
            <a:ext cx="39502080" cy="22456142"/>
          </a:xfrm>
          <a:prstGeom prst="rect">
            <a:avLst/>
          </a:prstGeom>
        </p:spPr>
        <p:txBody>
          <a:bodyPr vert="horz" lIns="438336" tIns="219187" rIns="438336" bIns="2191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336" tIns="219187" rIns="438336" bIns="219187" rtlCol="0" anchor="ctr"/>
          <a:lstStyle>
            <a:lvl1pPr algn="l">
              <a:defRPr sz="5800">
                <a:solidFill>
                  <a:schemeClr val="tx1">
                    <a:tint val="75000"/>
                  </a:schemeClr>
                </a:solidFill>
                <a:latin typeface="Times New Roman"/>
                <a:cs typeface="Times New Roman"/>
              </a:defRPr>
            </a:lvl1p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336" tIns="219187" rIns="438336" bIns="219187" rtlCol="0" anchor="ctr"/>
          <a:lstStyle>
            <a:lvl1pPr algn="ctr">
              <a:defRPr sz="5800">
                <a:solidFill>
                  <a:schemeClr val="tx1">
                    <a:tint val="75000"/>
                  </a:schemeClr>
                </a:solidFill>
                <a:latin typeface="Times New Roman"/>
                <a:cs typeface="Times New Roman"/>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336" tIns="219187" rIns="438336" bIns="219187" rtlCol="0" anchor="ctr"/>
          <a:lstStyle>
            <a:lvl1pPr algn="r">
              <a:defRPr sz="5800">
                <a:solidFill>
                  <a:schemeClr val="tx1">
                    <a:tint val="75000"/>
                  </a:schemeClr>
                </a:solidFill>
                <a:latin typeface="Times New Roman"/>
                <a:cs typeface="Times New Roman"/>
              </a:defRPr>
            </a:lvl1p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noChangeArrowheads="1"/>
          </p:cNvPicPr>
          <p:nvPr/>
        </p:nvPicPr>
        <p:blipFill>
          <a:blip r:embed="rId13" cstate="print"/>
          <a:srcRect/>
          <a:stretch>
            <a:fillRect/>
          </a:stretch>
        </p:blipFill>
        <p:spPr bwMode="auto">
          <a:xfrm>
            <a:off x="0" y="0"/>
            <a:ext cx="43891200" cy="6217920"/>
          </a:xfrm>
          <a:prstGeom prst="rect">
            <a:avLst/>
          </a:prstGeom>
          <a:noFill/>
          <a:ln w="9525">
            <a:noFill/>
            <a:miter lim="800000"/>
            <a:headEnd/>
            <a:tailEnd/>
          </a:ln>
        </p:spPr>
      </p:pic>
      <p:sp>
        <p:nvSpPr>
          <p:cNvPr id="2" name="Title Placeholder 1"/>
          <p:cNvSpPr>
            <a:spLocks noGrp="1"/>
          </p:cNvSpPr>
          <p:nvPr>
            <p:ph type="title"/>
          </p:nvPr>
        </p:nvSpPr>
        <p:spPr>
          <a:xfrm>
            <a:off x="2194560" y="365760"/>
            <a:ext cx="39502080" cy="4389120"/>
          </a:xfrm>
          <a:prstGeom prst="rect">
            <a:avLst/>
          </a:prstGeom>
        </p:spPr>
        <p:txBody>
          <a:bodyPr vert="horz" lIns="438336" tIns="219187" rIns="438336" bIns="219187"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6581526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4383514" rtl="0" eaLnBrk="1" latinLnBrk="0" hangingPunct="1">
        <a:spcBef>
          <a:spcPct val="0"/>
        </a:spcBef>
        <a:buNone/>
        <a:defRPr sz="21100" kern="1200">
          <a:solidFill>
            <a:schemeClr val="bg1"/>
          </a:solidFill>
          <a:latin typeface="Times New Roman"/>
          <a:ea typeface="+mj-ea"/>
          <a:cs typeface="Times New Roman"/>
        </a:defRPr>
      </a:lvl1pPr>
    </p:titleStyle>
    <p:bodyStyle>
      <a:lvl1pPr marL="1643808" indent="-1643808" algn="l" defTabSz="4383514" rtl="0" eaLnBrk="1" latinLnBrk="0" hangingPunct="1">
        <a:spcBef>
          <a:spcPct val="20000"/>
        </a:spcBef>
        <a:buFont typeface="Arial" pitchFamily="34" charset="0"/>
        <a:buChar char="•"/>
        <a:defRPr sz="15400" kern="1200">
          <a:solidFill>
            <a:schemeClr val="tx1"/>
          </a:solidFill>
          <a:latin typeface="Times New Roman"/>
          <a:ea typeface="+mn-ea"/>
          <a:cs typeface="Times New Roman"/>
        </a:defRPr>
      </a:lvl1pPr>
      <a:lvl2pPr marL="3561590" indent="-1369834" algn="l" defTabSz="4383514" rtl="0" eaLnBrk="1" latinLnBrk="0" hangingPunct="1">
        <a:spcBef>
          <a:spcPct val="20000"/>
        </a:spcBef>
        <a:buFont typeface="Arial" pitchFamily="34" charset="0"/>
        <a:buChar char="–"/>
        <a:defRPr sz="13400" kern="1200">
          <a:solidFill>
            <a:schemeClr val="tx1"/>
          </a:solidFill>
          <a:latin typeface="Times New Roman"/>
          <a:ea typeface="+mn-ea"/>
          <a:cs typeface="Times New Roman"/>
        </a:defRPr>
      </a:lvl2pPr>
      <a:lvl3pPr marL="5479373" indent="-1095869" algn="l" defTabSz="4383514" rtl="0" eaLnBrk="1" latinLnBrk="0" hangingPunct="1">
        <a:spcBef>
          <a:spcPct val="20000"/>
        </a:spcBef>
        <a:buFont typeface="Arial" pitchFamily="34" charset="0"/>
        <a:buChar char="•"/>
        <a:defRPr sz="11500" kern="1200">
          <a:solidFill>
            <a:schemeClr val="tx1"/>
          </a:solidFill>
          <a:latin typeface="Times New Roman"/>
          <a:ea typeface="+mn-ea"/>
          <a:cs typeface="Times New Roman"/>
        </a:defRPr>
      </a:lvl3pPr>
      <a:lvl4pPr marL="7671130" indent="-1095869" algn="l" defTabSz="4383514"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4pPr>
      <a:lvl5pPr marL="9862886" indent="-1095869" algn="l" defTabSz="4383514"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5pPr>
      <a:lvl6pPr marL="12054643"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6400"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8147"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29894" indent="-1095869" algn="l" defTabSz="438351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3514" rtl="0" eaLnBrk="1" latinLnBrk="0" hangingPunct="1">
        <a:defRPr sz="8600" kern="1200">
          <a:solidFill>
            <a:schemeClr val="tx1"/>
          </a:solidFill>
          <a:latin typeface="+mn-lt"/>
          <a:ea typeface="+mn-ea"/>
          <a:cs typeface="+mn-cs"/>
        </a:defRPr>
      </a:lvl1pPr>
      <a:lvl2pPr marL="2191757" algn="l" defTabSz="4383514" rtl="0" eaLnBrk="1" latinLnBrk="0" hangingPunct="1">
        <a:defRPr sz="8600" kern="1200">
          <a:solidFill>
            <a:schemeClr val="tx1"/>
          </a:solidFill>
          <a:latin typeface="+mn-lt"/>
          <a:ea typeface="+mn-ea"/>
          <a:cs typeface="+mn-cs"/>
        </a:defRPr>
      </a:lvl2pPr>
      <a:lvl3pPr marL="4383514" algn="l" defTabSz="4383514" rtl="0" eaLnBrk="1" latinLnBrk="0" hangingPunct="1">
        <a:defRPr sz="8600" kern="1200">
          <a:solidFill>
            <a:schemeClr val="tx1"/>
          </a:solidFill>
          <a:latin typeface="+mn-lt"/>
          <a:ea typeface="+mn-ea"/>
          <a:cs typeface="+mn-cs"/>
        </a:defRPr>
      </a:lvl3pPr>
      <a:lvl4pPr marL="6575270" algn="l" defTabSz="4383514" rtl="0" eaLnBrk="1" latinLnBrk="0" hangingPunct="1">
        <a:defRPr sz="8600" kern="1200">
          <a:solidFill>
            <a:schemeClr val="tx1"/>
          </a:solidFill>
          <a:latin typeface="+mn-lt"/>
          <a:ea typeface="+mn-ea"/>
          <a:cs typeface="+mn-cs"/>
        </a:defRPr>
      </a:lvl4pPr>
      <a:lvl5pPr marL="8767018" algn="l" defTabSz="4383514" rtl="0" eaLnBrk="1" latinLnBrk="0" hangingPunct="1">
        <a:defRPr sz="8600" kern="1200">
          <a:solidFill>
            <a:schemeClr val="tx1"/>
          </a:solidFill>
          <a:latin typeface="+mn-lt"/>
          <a:ea typeface="+mn-ea"/>
          <a:cs typeface="+mn-cs"/>
        </a:defRPr>
      </a:lvl5pPr>
      <a:lvl6pPr marL="10958765" algn="l" defTabSz="4383514" rtl="0" eaLnBrk="1" latinLnBrk="0" hangingPunct="1">
        <a:defRPr sz="8600" kern="1200">
          <a:solidFill>
            <a:schemeClr val="tx1"/>
          </a:solidFill>
          <a:latin typeface="+mn-lt"/>
          <a:ea typeface="+mn-ea"/>
          <a:cs typeface="+mn-cs"/>
        </a:defRPr>
      </a:lvl6pPr>
      <a:lvl7pPr marL="13150507" algn="l" defTabSz="4383514" rtl="0" eaLnBrk="1" latinLnBrk="0" hangingPunct="1">
        <a:defRPr sz="8600" kern="1200">
          <a:solidFill>
            <a:schemeClr val="tx1"/>
          </a:solidFill>
          <a:latin typeface="+mn-lt"/>
          <a:ea typeface="+mn-ea"/>
          <a:cs typeface="+mn-cs"/>
        </a:defRPr>
      </a:lvl7pPr>
      <a:lvl8pPr marL="15342264" algn="l" defTabSz="4383514" rtl="0" eaLnBrk="1" latinLnBrk="0" hangingPunct="1">
        <a:defRPr sz="8600" kern="1200">
          <a:solidFill>
            <a:schemeClr val="tx1"/>
          </a:solidFill>
          <a:latin typeface="+mn-lt"/>
          <a:ea typeface="+mn-ea"/>
          <a:cs typeface="+mn-cs"/>
        </a:defRPr>
      </a:lvl8pPr>
      <a:lvl9pPr marL="17534016" algn="l" defTabSz="4383514"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96" tIns="219355" rIns="438696" bIns="219355" rtlCol="0" anchor="ctr"/>
          <a:lstStyle>
            <a:lvl1pPr algn="l">
              <a:defRPr sz="5800">
                <a:solidFill>
                  <a:schemeClr val="tx1">
                    <a:tint val="75000"/>
                  </a:schemeClr>
                </a:solidFill>
              </a:defRPr>
            </a:lvl1pPr>
          </a:lstStyle>
          <a:p>
            <a:pPr>
              <a:defRPr/>
            </a:pPr>
            <a:fld id="{9810A42B-FEA4-2C49-AD93-2F0E92029E2D}" type="datetimeFigureOut">
              <a:rPr lang="en-US" smtClean="0"/>
              <a:pPr>
                <a:defRPr/>
              </a:pPr>
              <a:t>8/12/2015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96" tIns="219355" rIns="438696" bIns="219355"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96" tIns="219355" rIns="438696" bIns="219355" rtlCol="0" anchor="ctr"/>
          <a:lstStyle>
            <a:lvl1pPr algn="r">
              <a:defRPr sz="5800">
                <a:solidFill>
                  <a:schemeClr val="tx1">
                    <a:tint val="75000"/>
                  </a:schemeClr>
                </a:solidFill>
              </a:defRPr>
            </a:lvl1pPr>
          </a:lstStyle>
          <a:p>
            <a:pPr>
              <a:defRPr/>
            </a:pPr>
            <a:fld id="{02FF3465-6F51-9C4E-B827-F16551953955}" type="slidenum">
              <a:rPr lang="en-US" smtClean="0"/>
              <a:pPr>
                <a:defRPr/>
              </a:pPr>
              <a:t>‹#›</a:t>
            </a:fld>
            <a:endParaRPr lang="en-US"/>
          </a:p>
        </p:txBody>
      </p:sp>
      <p:pic>
        <p:nvPicPr>
          <p:cNvPr id="7" name="Picture 6"/>
          <p:cNvPicPr>
            <a:picLocks noChangeAspect="1"/>
          </p:cNvPicPr>
          <p:nvPr/>
        </p:nvPicPr>
        <p:blipFill rotWithShape="1">
          <a:blip r:embed="rId13"/>
          <a:srcRect t="33782" b="38189"/>
          <a:stretch/>
        </p:blipFill>
        <p:spPr>
          <a:xfrm>
            <a:off x="35844480" y="30458892"/>
            <a:ext cx="7470317" cy="2093765"/>
          </a:xfrm>
          <a:prstGeom prst="rect">
            <a:avLst/>
          </a:prstGeom>
        </p:spPr>
      </p:pic>
    </p:spTree>
    <p:extLst>
      <p:ext uri="{BB962C8B-B14F-4D97-AF65-F5344CB8AC3E}">
        <p14:creationId xmlns:p14="http://schemas.microsoft.com/office/powerpoint/2010/main" val="41108915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4560" y="6949447"/>
            <a:ext cx="39502080" cy="22456142"/>
          </a:xfrm>
          <a:prstGeom prst="rect">
            <a:avLst/>
          </a:prstGeom>
        </p:spPr>
        <p:txBody>
          <a:bodyPr vert="horz" lIns="438624" tIns="219322" rIns="438624" bIns="2193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24" tIns="219322" rIns="438624" bIns="219322" rtlCol="0" anchor="ctr"/>
          <a:lstStyle>
            <a:lvl1pPr algn="l">
              <a:defRPr sz="5800">
                <a:solidFill>
                  <a:schemeClr val="tx1">
                    <a:tint val="75000"/>
                  </a:schemeClr>
                </a:solidFill>
                <a:latin typeface="Times New Roman"/>
                <a:cs typeface="Times New Roman"/>
              </a:defRPr>
            </a:lvl1pPr>
          </a:lstStyle>
          <a:p>
            <a:fld id="{45B8F5DB-D00D-4D23-AC55-C3C446C49B24}" type="datetimeFigureOut">
              <a:rPr lang="en-US" smtClean="0">
                <a:solidFill>
                  <a:prstClr val="black">
                    <a:tint val="75000"/>
                  </a:prstClr>
                </a:solidFill>
              </a:rPr>
              <a:pPr/>
              <a:t>8/12/2015</a:t>
            </a:fld>
            <a:endParaRPr lang="en-US">
              <a:solidFill>
                <a:prstClr val="black">
                  <a:tint val="75000"/>
                </a:prstClr>
              </a:solidFill>
            </a:endParaRPr>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24" tIns="219322" rIns="438624" bIns="219322" rtlCol="0" anchor="ctr"/>
          <a:lstStyle>
            <a:lvl1pPr algn="ctr">
              <a:defRPr sz="5800">
                <a:solidFill>
                  <a:schemeClr val="tx1">
                    <a:tint val="75000"/>
                  </a:schemeClr>
                </a:solidFill>
                <a:latin typeface="Times New Roman"/>
                <a:cs typeface="Times New Roman"/>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24" tIns="219322" rIns="438624" bIns="219322" rtlCol="0" anchor="ctr"/>
          <a:lstStyle>
            <a:lvl1pPr algn="r">
              <a:defRPr sz="5800">
                <a:solidFill>
                  <a:schemeClr val="tx1">
                    <a:tint val="75000"/>
                  </a:schemeClr>
                </a:solidFill>
                <a:latin typeface="Times New Roman"/>
                <a:cs typeface="Times New Roman"/>
              </a:defRPr>
            </a:lvl1pPr>
          </a:lstStyle>
          <a:p>
            <a:fld id="{BA59FC90-B1BF-4E71-8B77-3001C0DC3846}"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noChangeArrowheads="1"/>
          </p:cNvPicPr>
          <p:nvPr/>
        </p:nvPicPr>
        <p:blipFill>
          <a:blip r:embed="rId13" cstate="print"/>
          <a:srcRect/>
          <a:stretch>
            <a:fillRect/>
          </a:stretch>
        </p:blipFill>
        <p:spPr bwMode="auto">
          <a:xfrm>
            <a:off x="0" y="0"/>
            <a:ext cx="43891200" cy="6217920"/>
          </a:xfrm>
          <a:prstGeom prst="rect">
            <a:avLst/>
          </a:prstGeom>
          <a:noFill/>
          <a:ln w="9525">
            <a:noFill/>
            <a:miter lim="800000"/>
            <a:headEnd/>
            <a:tailEnd/>
          </a:ln>
        </p:spPr>
      </p:pic>
      <p:sp>
        <p:nvSpPr>
          <p:cNvPr id="2" name="Title Placeholder 1"/>
          <p:cNvSpPr>
            <a:spLocks noGrp="1"/>
          </p:cNvSpPr>
          <p:nvPr>
            <p:ph type="title"/>
          </p:nvPr>
        </p:nvSpPr>
        <p:spPr>
          <a:xfrm>
            <a:off x="2194560" y="365760"/>
            <a:ext cx="39502080" cy="4389120"/>
          </a:xfrm>
          <a:prstGeom prst="rect">
            <a:avLst/>
          </a:prstGeom>
        </p:spPr>
        <p:txBody>
          <a:bodyPr vert="horz" lIns="438624" tIns="219322" rIns="438624" bIns="219322"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65815263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4386317" rtl="0" eaLnBrk="1" latinLnBrk="0" hangingPunct="1">
        <a:spcBef>
          <a:spcPct val="0"/>
        </a:spcBef>
        <a:buNone/>
        <a:defRPr sz="21100" kern="1200">
          <a:solidFill>
            <a:schemeClr val="bg1"/>
          </a:solidFill>
          <a:latin typeface="Times New Roman"/>
          <a:ea typeface="+mj-ea"/>
          <a:cs typeface="Times New Roman"/>
        </a:defRPr>
      </a:lvl1pPr>
    </p:titleStyle>
    <p:bodyStyle>
      <a:lvl1pPr marL="1644864" indent="-1644864" algn="l" defTabSz="4386317" rtl="0" eaLnBrk="1" latinLnBrk="0" hangingPunct="1">
        <a:spcBef>
          <a:spcPct val="20000"/>
        </a:spcBef>
        <a:buFont typeface="Arial" pitchFamily="34" charset="0"/>
        <a:buChar char="•"/>
        <a:defRPr sz="15400" kern="1200">
          <a:solidFill>
            <a:schemeClr val="tx1"/>
          </a:solidFill>
          <a:latin typeface="Times New Roman"/>
          <a:ea typeface="+mn-ea"/>
          <a:cs typeface="Times New Roman"/>
        </a:defRPr>
      </a:lvl1pPr>
      <a:lvl2pPr marL="3563875" indent="-1370717" algn="l" defTabSz="4386317" rtl="0" eaLnBrk="1" latinLnBrk="0" hangingPunct="1">
        <a:spcBef>
          <a:spcPct val="20000"/>
        </a:spcBef>
        <a:buFont typeface="Arial" pitchFamily="34" charset="0"/>
        <a:buChar char="–"/>
        <a:defRPr sz="13400" kern="1200">
          <a:solidFill>
            <a:schemeClr val="tx1"/>
          </a:solidFill>
          <a:latin typeface="Times New Roman"/>
          <a:ea typeface="+mn-ea"/>
          <a:cs typeface="Times New Roman"/>
        </a:defRPr>
      </a:lvl2pPr>
      <a:lvl3pPr marL="5482886" indent="-1096570" algn="l" defTabSz="4386317" rtl="0" eaLnBrk="1" latinLnBrk="0" hangingPunct="1">
        <a:spcBef>
          <a:spcPct val="20000"/>
        </a:spcBef>
        <a:buFont typeface="Arial" pitchFamily="34" charset="0"/>
        <a:buChar char="•"/>
        <a:defRPr sz="11500" kern="1200">
          <a:solidFill>
            <a:schemeClr val="tx1"/>
          </a:solidFill>
          <a:latin typeface="Times New Roman"/>
          <a:ea typeface="+mn-ea"/>
          <a:cs typeface="Times New Roman"/>
        </a:defRPr>
      </a:lvl3pPr>
      <a:lvl4pPr marL="7676045" indent="-1096570" algn="l" defTabSz="4386317"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4pPr>
      <a:lvl5pPr marL="9869203" indent="-1096570" algn="l" defTabSz="4386317" rtl="0" eaLnBrk="1" latinLnBrk="0" hangingPunct="1">
        <a:spcBef>
          <a:spcPct val="20000"/>
        </a:spcBef>
        <a:buFont typeface="Arial" pitchFamily="34" charset="0"/>
        <a:buChar char="»"/>
        <a:defRPr sz="9600" kern="1200">
          <a:solidFill>
            <a:schemeClr val="tx1"/>
          </a:solidFill>
          <a:latin typeface="Times New Roman"/>
          <a:ea typeface="+mn-ea"/>
          <a:cs typeface="Times New Roman"/>
        </a:defRPr>
      </a:lvl5pPr>
      <a:lvl6pPr marL="12062362"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5520"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8669"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1818"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317" rtl="0" eaLnBrk="1" latinLnBrk="0" hangingPunct="1">
        <a:defRPr sz="8600" kern="1200">
          <a:solidFill>
            <a:schemeClr val="tx1"/>
          </a:solidFill>
          <a:latin typeface="+mn-lt"/>
          <a:ea typeface="+mn-ea"/>
          <a:cs typeface="+mn-cs"/>
        </a:defRPr>
      </a:lvl1pPr>
      <a:lvl2pPr marL="2193158" algn="l" defTabSz="4386317" rtl="0" eaLnBrk="1" latinLnBrk="0" hangingPunct="1">
        <a:defRPr sz="8600" kern="1200">
          <a:solidFill>
            <a:schemeClr val="tx1"/>
          </a:solidFill>
          <a:latin typeface="+mn-lt"/>
          <a:ea typeface="+mn-ea"/>
          <a:cs typeface="+mn-cs"/>
        </a:defRPr>
      </a:lvl2pPr>
      <a:lvl3pPr marL="4386317" algn="l" defTabSz="4386317" rtl="0" eaLnBrk="1" latinLnBrk="0" hangingPunct="1">
        <a:defRPr sz="8600" kern="1200">
          <a:solidFill>
            <a:schemeClr val="tx1"/>
          </a:solidFill>
          <a:latin typeface="+mn-lt"/>
          <a:ea typeface="+mn-ea"/>
          <a:cs typeface="+mn-cs"/>
        </a:defRPr>
      </a:lvl3pPr>
      <a:lvl4pPr marL="6579475" algn="l" defTabSz="4386317" rtl="0" eaLnBrk="1" latinLnBrk="0" hangingPunct="1">
        <a:defRPr sz="8600" kern="1200">
          <a:solidFill>
            <a:schemeClr val="tx1"/>
          </a:solidFill>
          <a:latin typeface="+mn-lt"/>
          <a:ea typeface="+mn-ea"/>
          <a:cs typeface="+mn-cs"/>
        </a:defRPr>
      </a:lvl4pPr>
      <a:lvl5pPr marL="8772624" algn="l" defTabSz="4386317" rtl="0" eaLnBrk="1" latinLnBrk="0" hangingPunct="1">
        <a:defRPr sz="8600" kern="1200">
          <a:solidFill>
            <a:schemeClr val="tx1"/>
          </a:solidFill>
          <a:latin typeface="+mn-lt"/>
          <a:ea typeface="+mn-ea"/>
          <a:cs typeface="+mn-cs"/>
        </a:defRPr>
      </a:lvl5pPr>
      <a:lvl6pPr marL="10965773" algn="l" defTabSz="4386317" rtl="0" eaLnBrk="1" latinLnBrk="0" hangingPunct="1">
        <a:defRPr sz="8600" kern="1200">
          <a:solidFill>
            <a:schemeClr val="tx1"/>
          </a:solidFill>
          <a:latin typeface="+mn-lt"/>
          <a:ea typeface="+mn-ea"/>
          <a:cs typeface="+mn-cs"/>
        </a:defRPr>
      </a:lvl6pPr>
      <a:lvl7pPr marL="13158931" algn="l" defTabSz="4386317" rtl="0" eaLnBrk="1" latinLnBrk="0" hangingPunct="1">
        <a:defRPr sz="8600" kern="1200">
          <a:solidFill>
            <a:schemeClr val="tx1"/>
          </a:solidFill>
          <a:latin typeface="+mn-lt"/>
          <a:ea typeface="+mn-ea"/>
          <a:cs typeface="+mn-cs"/>
        </a:defRPr>
      </a:lvl7pPr>
      <a:lvl8pPr marL="15352090" algn="l" defTabSz="4386317" rtl="0" eaLnBrk="1" latinLnBrk="0" hangingPunct="1">
        <a:defRPr sz="8600" kern="1200">
          <a:solidFill>
            <a:schemeClr val="tx1"/>
          </a:solidFill>
          <a:latin typeface="+mn-lt"/>
          <a:ea typeface="+mn-ea"/>
          <a:cs typeface="+mn-cs"/>
        </a:defRPr>
      </a:lvl8pPr>
      <a:lvl9pPr marL="17545248" algn="l" defTabSz="4386317"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96" tIns="219355" rIns="438696" bIns="219355" rtlCol="0" anchor="ctr"/>
          <a:lstStyle>
            <a:lvl1pPr algn="l">
              <a:defRPr sz="5800">
                <a:solidFill>
                  <a:schemeClr val="tx1">
                    <a:tint val="75000"/>
                  </a:schemeClr>
                </a:solidFill>
              </a:defRPr>
            </a:lvl1pPr>
          </a:lstStyle>
          <a:p>
            <a:pPr>
              <a:defRPr/>
            </a:pPr>
            <a:fld id="{9810A42B-FEA4-2C49-AD93-2F0E92029E2D}" type="datetimeFigureOut">
              <a:rPr lang="en-US" smtClean="0"/>
              <a:pPr>
                <a:defRPr/>
              </a:pPr>
              <a:t>8/12/2015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96" tIns="219355" rIns="438696" bIns="219355"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96" tIns="219355" rIns="438696" bIns="219355" rtlCol="0" anchor="ctr"/>
          <a:lstStyle>
            <a:lvl1pPr algn="r">
              <a:defRPr sz="5800">
                <a:solidFill>
                  <a:schemeClr val="tx1">
                    <a:tint val="75000"/>
                  </a:schemeClr>
                </a:solidFill>
              </a:defRPr>
            </a:lvl1pPr>
          </a:lstStyle>
          <a:p>
            <a:pPr>
              <a:defRPr/>
            </a:pPr>
            <a:fld id="{02FF3465-6F51-9C4E-B827-F16551953955}" type="slidenum">
              <a:rPr lang="en-US" smtClean="0"/>
              <a:pPr>
                <a:defRPr/>
              </a:pPr>
              <a:t>‹#›</a:t>
            </a:fld>
            <a:endParaRPr lang="en-US"/>
          </a:p>
        </p:txBody>
      </p:sp>
    </p:spTree>
    <p:extLst>
      <p:ext uri="{BB962C8B-B14F-4D97-AF65-F5344CB8AC3E}">
        <p14:creationId xmlns:p14="http://schemas.microsoft.com/office/powerpoint/2010/main" val="3653263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7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7"/>
          <p:cNvGrpSpPr>
            <a:grpSpLocks/>
          </p:cNvGrpSpPr>
          <p:nvPr/>
        </p:nvGrpSpPr>
        <p:grpSpPr bwMode="auto">
          <a:xfrm>
            <a:off x="-37613" y="0"/>
            <a:ext cx="44045527" cy="5021654"/>
            <a:chOff x="-841345" y="-707731"/>
            <a:chExt cx="45656658" cy="5534853"/>
          </a:xfrm>
        </p:grpSpPr>
        <p:sp>
          <p:nvSpPr>
            <p:cNvPr id="6" name="Rectangle 5"/>
            <p:cNvSpPr>
              <a:spLocks noChangeArrowheads="1"/>
            </p:cNvSpPr>
            <p:nvPr/>
          </p:nvSpPr>
          <p:spPr bwMode="auto">
            <a:xfrm>
              <a:off x="-810541" y="-707731"/>
              <a:ext cx="45625854" cy="5534853"/>
            </a:xfrm>
            <a:prstGeom prst="rect">
              <a:avLst/>
            </a:prstGeom>
            <a:gradFill rotWithShape="1">
              <a:gsLst>
                <a:gs pos="0">
                  <a:srgbClr val="1C5386"/>
                </a:gs>
                <a:gs pos="100000">
                  <a:srgbClr val="558ED5"/>
                </a:gs>
              </a:gsLst>
              <a:lin ang="5400000"/>
            </a:gradFill>
            <a:ln w="9525">
              <a:noFill/>
              <a:miter lim="800000"/>
              <a:headEnd/>
              <a:tailEnd/>
            </a:ln>
            <a:effectLst>
              <a:outerShdw blurRad="40000" dist="23000" dir="5400000" rotWithShape="0">
                <a:srgbClr val="000000">
                  <a:alpha val="34999"/>
                </a:srgbClr>
              </a:outerShdw>
            </a:effectLst>
          </p:spPr>
          <p:txBody>
            <a:bodyPr anchor="ctr"/>
            <a:lstStyle/>
            <a:p>
              <a:pPr algn="ctr" defTabSz="1878581" fontAlgn="auto">
                <a:spcBef>
                  <a:spcPts val="0"/>
                </a:spcBef>
                <a:spcAft>
                  <a:spcPts val="0"/>
                </a:spcAft>
                <a:defRPr/>
              </a:pPr>
              <a:endParaRPr lang="en-US" sz="6000" dirty="0">
                <a:solidFill>
                  <a:schemeClr val="lt1"/>
                </a:solidFill>
                <a:latin typeface="Times New Roman" panose="02020603050405020304" pitchFamily="18" charset="0"/>
                <a:ea typeface="+mn-ea"/>
                <a:cs typeface="Times New Roman" panose="02020603050405020304" pitchFamily="18" charset="0"/>
              </a:endParaRPr>
            </a:p>
          </p:txBody>
        </p:sp>
        <p:sp>
          <p:nvSpPr>
            <p:cNvPr id="14372" name="Rectangle 4"/>
            <p:cNvSpPr>
              <a:spLocks noChangeArrowheads="1"/>
            </p:cNvSpPr>
            <p:nvPr/>
          </p:nvSpPr>
          <p:spPr bwMode="auto">
            <a:xfrm>
              <a:off x="-841345" y="-49037"/>
              <a:ext cx="45624804" cy="27477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b="1" dirty="0">
                  <a:solidFill>
                    <a:schemeClr val="bg1"/>
                  </a:solidFill>
                  <a:latin typeface="Times New Roman" panose="02020603050405020304" pitchFamily="18" charset="0"/>
                  <a:cs typeface="Times New Roman" panose="02020603050405020304" pitchFamily="18" charset="0"/>
                </a:rPr>
                <a:t>Modeling the Evolutionary Trajectory of Influenza with S</a:t>
              </a:r>
              <a:r>
                <a:rPr lang="en-US" b="1" dirty="0" smtClean="0">
                  <a:solidFill>
                    <a:schemeClr val="bg1"/>
                  </a:solidFill>
                  <a:latin typeface="Times New Roman" panose="02020603050405020304" pitchFamily="18" charset="0"/>
                  <a:cs typeface="Times New Roman" panose="02020603050405020304" pitchFamily="18" charset="0"/>
                </a:rPr>
                <a:t>calability </a:t>
              </a:r>
              <a:r>
                <a:rPr lang="en-US" b="1" dirty="0">
                  <a:solidFill>
                    <a:schemeClr val="bg1"/>
                  </a:solidFill>
                  <a:latin typeface="Times New Roman" panose="02020603050405020304" pitchFamily="18" charset="0"/>
                  <a:cs typeface="Times New Roman" panose="02020603050405020304" pitchFamily="18" charset="0"/>
                </a:rPr>
                <a:t>to all Viruses</a:t>
              </a:r>
            </a:p>
            <a:p>
              <a:pPr algn="ctr"/>
              <a:endParaRPr lang="en-US" sz="2400" dirty="0">
                <a:solidFill>
                  <a:srgbClr val="FFFFFF"/>
                </a:solidFill>
                <a:latin typeface="Times New Roman" panose="02020603050405020304" pitchFamily="18" charset="0"/>
                <a:cs typeface="Times New Roman" panose="02020603050405020304" pitchFamily="18" charset="0"/>
              </a:endParaRPr>
            </a:p>
            <a:p>
              <a:pPr algn="ctr"/>
              <a:r>
                <a:rPr lang="en-US" sz="2400" dirty="0">
                  <a:solidFill>
                    <a:srgbClr val="FFFFFF"/>
                  </a:solidFill>
                  <a:latin typeface="Times New Roman" panose="02020603050405020304" pitchFamily="18" charset="0"/>
                  <a:cs typeface="Times New Roman" panose="02020603050405020304" pitchFamily="18" charset="0"/>
                </a:rPr>
                <a:t>Pietro Sette</a:t>
              </a:r>
              <a:r>
                <a:rPr lang="en-US" sz="2400" baseline="30000" dirty="0">
                  <a:solidFill>
                    <a:srgbClr val="FFFFFF"/>
                  </a:solidFill>
                  <a:latin typeface="Times New Roman" panose="02020603050405020304" pitchFamily="18" charset="0"/>
                  <a:cs typeface="Times New Roman" panose="02020603050405020304" pitchFamily="18" charset="0"/>
                </a:rPr>
                <a:t>1</a:t>
              </a:r>
              <a:r>
                <a:rPr lang="en-US" sz="2400" dirty="0">
                  <a:solidFill>
                    <a:srgbClr val="FFFFFF"/>
                  </a:solidFill>
                  <a:latin typeface="Times New Roman" panose="02020603050405020304" pitchFamily="18" charset="0"/>
                  <a:cs typeface="Times New Roman" panose="02020603050405020304" pitchFamily="18" charset="0"/>
                </a:rPr>
                <a:t>, Douglas S. Greer</a:t>
              </a:r>
              <a:r>
                <a:rPr lang="en-US" sz="2400" baseline="30000" dirty="0">
                  <a:solidFill>
                    <a:srgbClr val="FFFFFF"/>
                  </a:solidFill>
                  <a:latin typeface="Times New Roman" panose="02020603050405020304" pitchFamily="18" charset="0"/>
                  <a:cs typeface="Times New Roman" panose="02020603050405020304" pitchFamily="18" charset="0"/>
                </a:rPr>
                <a:t>1 </a:t>
              </a:r>
              <a:r>
                <a:rPr lang="en-US" sz="2400" dirty="0">
                  <a:solidFill>
                    <a:srgbClr val="FFFFFF"/>
                  </a:solidFill>
                  <a:latin typeface="Times New Roman" panose="02020603050405020304" pitchFamily="18" charset="0"/>
                  <a:cs typeface="Times New Roman" panose="02020603050405020304" pitchFamily="18" charset="0"/>
                </a:rPr>
                <a:t>,Richard H. Scheuermann</a:t>
              </a:r>
              <a:r>
                <a:rPr lang="en-US" sz="2400" baseline="30000" dirty="0">
                  <a:solidFill>
                    <a:srgbClr val="FFFFFF"/>
                  </a:solidFill>
                  <a:latin typeface="Times New Roman" panose="02020603050405020304" pitchFamily="18" charset="0"/>
                  <a:cs typeface="Times New Roman" panose="02020603050405020304" pitchFamily="18" charset="0"/>
                </a:rPr>
                <a:t>1,2</a:t>
              </a:r>
              <a:r>
                <a:rPr lang="en-US" sz="2400" dirty="0">
                  <a:solidFill>
                    <a:srgbClr val="FFFFFF"/>
                  </a:solidFill>
                  <a:latin typeface="Times New Roman" panose="02020603050405020304" pitchFamily="18" charset="0"/>
                  <a:cs typeface="Times New Roman" panose="02020603050405020304" pitchFamily="18" charset="0"/>
                </a:rPr>
                <a:t> </a:t>
              </a:r>
            </a:p>
            <a:p>
              <a:pPr algn="ctr">
                <a:lnSpc>
                  <a:spcPct val="150000"/>
                </a:lnSpc>
              </a:pPr>
              <a:r>
                <a:rPr lang="en-US" sz="2400" baseline="30000" dirty="0">
                  <a:solidFill>
                    <a:srgbClr val="FFFFFF"/>
                  </a:solidFill>
                  <a:latin typeface="Times New Roman" panose="02020603050405020304" pitchFamily="18" charset="0"/>
                  <a:cs typeface="Times New Roman" panose="02020603050405020304" pitchFamily="18" charset="0"/>
                </a:rPr>
                <a:t>1</a:t>
              </a:r>
              <a:r>
                <a:rPr lang="en-US" sz="2400" dirty="0">
                  <a:solidFill>
                    <a:srgbClr val="FFFFFF"/>
                  </a:solidFill>
                  <a:latin typeface="Times New Roman" panose="02020603050405020304" pitchFamily="18" charset="0"/>
                  <a:cs typeface="Times New Roman" panose="02020603050405020304" pitchFamily="18" charset="0"/>
                </a:rPr>
                <a:t>J. Craig Venter Institute, La Jolla CA, USA; </a:t>
              </a:r>
              <a:r>
                <a:rPr lang="en-US" sz="2400" baseline="30000" dirty="0">
                  <a:solidFill>
                    <a:srgbClr val="FFFFFF"/>
                  </a:solidFill>
                  <a:latin typeface="Times New Roman" panose="02020603050405020304" pitchFamily="18" charset="0"/>
                  <a:cs typeface="Times New Roman" panose="02020603050405020304" pitchFamily="18" charset="0"/>
                </a:rPr>
                <a:t>2</a:t>
              </a:r>
              <a:r>
                <a:rPr lang="en-US" sz="2400" dirty="0">
                  <a:solidFill>
                    <a:schemeClr val="bg1"/>
                  </a:solidFill>
                  <a:latin typeface="Times New Roman" panose="02020603050405020304" pitchFamily="18" charset="0"/>
                  <a:cs typeface="Times New Roman" panose="02020603050405020304" pitchFamily="18" charset="0"/>
                </a:rPr>
                <a:t>Department  of Pathology, University of California, San Diego CA, USA</a:t>
              </a:r>
            </a:p>
          </p:txBody>
        </p:sp>
      </p:grpSp>
      <p:pic>
        <p:nvPicPr>
          <p:cNvPr id="2" name="Picture 1" descr="IRD_logo_White_Blue_FI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97" y="1420874"/>
            <a:ext cx="8807122" cy="1831320"/>
          </a:xfrm>
          <a:prstGeom prst="rect">
            <a:avLst/>
          </a:prstGeom>
          <a:ln>
            <a:noFill/>
          </a:ln>
        </p:spPr>
      </p:pic>
      <p:pic>
        <p:nvPicPr>
          <p:cNvPr id="27" name="Picture 26" descr="Logo-ViPR Vector 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4118" y="1694090"/>
            <a:ext cx="7216987" cy="1633474"/>
          </a:xfrm>
          <a:prstGeom prst="rect">
            <a:avLst/>
          </a:prstGeom>
          <a:ln>
            <a:noFill/>
          </a:ln>
        </p:spPr>
      </p:pic>
      <p:pic>
        <p:nvPicPr>
          <p:cNvPr id="4" name="Picture 3" descr="JCVILogoR-white-tex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8473" y="3023594"/>
            <a:ext cx="4503355" cy="1200898"/>
          </a:xfrm>
          <a:prstGeom prst="rect">
            <a:avLst/>
          </a:prstGeom>
          <a:ln>
            <a:noFill/>
          </a:ln>
        </p:spPr>
      </p:pic>
      <p:grpSp>
        <p:nvGrpSpPr>
          <p:cNvPr id="7" name="Group 6"/>
          <p:cNvGrpSpPr/>
          <p:nvPr/>
        </p:nvGrpSpPr>
        <p:grpSpPr>
          <a:xfrm>
            <a:off x="918403" y="20350636"/>
            <a:ext cx="12796388" cy="4408898"/>
            <a:chOff x="23383685" y="8166810"/>
            <a:chExt cx="16224246" cy="3362512"/>
          </a:xfrm>
        </p:grpSpPr>
        <p:sp>
          <p:nvSpPr>
            <p:cNvPr id="3" name="Rectangle 2"/>
            <p:cNvSpPr/>
            <p:nvPr/>
          </p:nvSpPr>
          <p:spPr>
            <a:xfrm>
              <a:off x="23383685" y="8642138"/>
              <a:ext cx="16224241" cy="2887184"/>
            </a:xfrm>
            <a:prstGeom prst="rect">
              <a:avLst/>
            </a:prstGeom>
            <a:ln>
              <a:noFill/>
            </a:ln>
          </p:spPr>
          <p:txBody>
            <a:bodyPr wrap="square" numCol="1" anchor="ctr">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approach needed to determine how to isolate the aforementioned group 1 from groups 2 and 3</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Find </a:t>
              </a:r>
              <a:r>
                <a:rPr lang="en-US" sz="2400" dirty="0">
                  <a:latin typeface="Times New Roman" panose="02020603050405020304" pitchFamily="18" charset="0"/>
                  <a:cs typeface="Times New Roman" panose="02020603050405020304" pitchFamily="18" charset="0"/>
                </a:rPr>
                <a:t>the Evolutionary Trajectory of Influenza, leading to the 2009 H1N1 pandemic, specifically the strain present in the present day  vaccine (Inactivated influenza vaccine, </a:t>
              </a:r>
              <a:r>
                <a:rPr lang="en-US" sz="2400" dirty="0" err="1">
                  <a:latin typeface="Times New Roman" panose="02020603050405020304" pitchFamily="18" charset="0"/>
                  <a:cs typeface="Times New Roman" panose="02020603050405020304" pitchFamily="18" charset="0"/>
                </a:rPr>
                <a:t>quadrivalent</a:t>
              </a:r>
              <a:r>
                <a:rPr lang="en-US" sz="2400" dirty="0">
                  <a:latin typeface="Times New Roman" panose="02020603050405020304" pitchFamily="18" charset="0"/>
                  <a:cs typeface="Times New Roman" panose="02020603050405020304" pitchFamily="18" charset="0"/>
                </a:rPr>
                <a:t> (IIV4), standard </a:t>
              </a:r>
              <a:r>
                <a:rPr lang="en-US" sz="2400" dirty="0" smtClean="0">
                  <a:latin typeface="Times New Roman" panose="02020603050405020304" pitchFamily="18" charset="0"/>
                  <a:cs typeface="Times New Roman" panose="02020603050405020304" pitchFamily="18" charset="0"/>
                </a:rPr>
                <a:t>dose)</a:t>
              </a:r>
              <a:endParaRPr lang="en-US" sz="2400" dirty="0">
                <a:solidFill>
                  <a:srgbClr val="FF0000"/>
                </a:solidFill>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probable ancestors of a given virus in any given dataset</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Write </a:t>
              </a:r>
              <a:r>
                <a:rPr lang="en-US" sz="2400" dirty="0" smtClean="0">
                  <a:latin typeface="Times New Roman" panose="02020603050405020304" pitchFamily="18" charset="0"/>
                  <a:cs typeface="Times New Roman" panose="02020603050405020304" pitchFamily="18" charset="0"/>
                </a:rPr>
                <a:t>code </a:t>
              </a:r>
              <a:r>
                <a:rPr lang="en-US" sz="2400" dirty="0">
                  <a:latin typeface="Times New Roman" panose="02020603050405020304" pitchFamily="18" charset="0"/>
                  <a:cs typeface="Times New Roman" panose="02020603050405020304" pitchFamily="18" charset="0"/>
                </a:rPr>
                <a:t>to automate this method</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Estimate a mutation rate</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most probable ancestral candidates from a given dataset</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Estimate a data driven confidence interval and , in doing so, associated tiers of probability</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 able to identify the specific mutations and cites leading to the current </a:t>
              </a:r>
              <a:r>
                <a:rPr lang="en-US" sz="2400" dirty="0" smtClean="0">
                  <a:latin typeface="Times New Roman" panose="02020603050405020304" pitchFamily="18" charset="0"/>
                  <a:cs typeface="Times New Roman" panose="02020603050405020304" pitchFamily="18" charset="0"/>
                </a:rPr>
                <a:t>nucleotide </a:t>
              </a:r>
              <a:r>
                <a:rPr lang="en-US" sz="2400" dirty="0">
                  <a:latin typeface="Times New Roman" panose="02020603050405020304" pitchFamily="18" charset="0"/>
                  <a:cs typeface="Times New Roman" panose="02020603050405020304" pitchFamily="18" charset="0"/>
                </a:rPr>
                <a:t>sequence</a:t>
              </a:r>
            </a:p>
          </p:txBody>
        </p:sp>
        <p:sp>
          <p:nvSpPr>
            <p:cNvPr id="17" name="TextBox 16"/>
            <p:cNvSpPr txBox="1">
              <a:spLocks noChangeArrowheads="1"/>
            </p:cNvSpPr>
            <p:nvPr/>
          </p:nvSpPr>
          <p:spPr bwMode="auto">
            <a:xfrm>
              <a:off x="23383685" y="8166810"/>
              <a:ext cx="16224246" cy="475328"/>
            </a:xfrm>
            <a:prstGeom prst="rect">
              <a:avLst/>
            </a:prstGeom>
            <a:solidFill>
              <a:srgbClr val="3565A0"/>
            </a:solidFill>
            <a:ln w="9525">
              <a:noFill/>
              <a:miter lim="800000"/>
              <a:headEnd/>
              <a:tailEnd/>
            </a:ln>
            <a:effectLst>
              <a:outerShdw blurRad="50800" dist="38100" dir="2700000" algn="tl" rotWithShape="0">
                <a:srgbClr val="000000">
                  <a:alpha val="42999"/>
                </a:srgbClr>
              </a:outerShdw>
            </a:effectLst>
            <a:extLst/>
          </p:spPr>
          <p:txBody>
            <a:bodyPr wrap="square" lIns="68579" tIns="34289" rIns="68579" bIns="34289" numCol="1" anchor="ctr">
              <a:spAutoFit/>
            </a:bodyPr>
            <a:lstStyle/>
            <a:p>
              <a:pPr algn="ctr" defTabSz="1878581" fontAlgn="auto">
                <a:spcBef>
                  <a:spcPts val="0"/>
                </a:spcBef>
                <a:spcAft>
                  <a:spcPts val="0"/>
                </a:spcAft>
                <a:defRPr/>
              </a:pPr>
              <a:r>
                <a:rPr lang="en-US" sz="3600" b="1" dirty="0">
                  <a:solidFill>
                    <a:schemeClr val="bg1"/>
                  </a:solidFill>
                  <a:latin typeface="Times New Roman" panose="02020603050405020304" pitchFamily="18" charset="0"/>
                  <a:ea typeface="+mn-ea"/>
                  <a:cs typeface="Times New Roman" panose="02020603050405020304" pitchFamily="18" charset="0"/>
                </a:rPr>
                <a:t>Objectives</a:t>
              </a:r>
            </a:p>
          </p:txBody>
        </p:sp>
      </p:grpSp>
      <p:grpSp>
        <p:nvGrpSpPr>
          <p:cNvPr id="10" name="Group 9"/>
          <p:cNvGrpSpPr/>
          <p:nvPr/>
        </p:nvGrpSpPr>
        <p:grpSpPr>
          <a:xfrm>
            <a:off x="918403" y="8958994"/>
            <a:ext cx="12796386" cy="3268398"/>
            <a:chOff x="1295400" y="5152701"/>
            <a:chExt cx="16224240" cy="2915949"/>
          </a:xfrm>
        </p:grpSpPr>
        <p:sp>
          <p:nvSpPr>
            <p:cNvPr id="9" name="TextBox 8"/>
            <p:cNvSpPr txBox="1">
              <a:spLocks noChangeArrowheads="1"/>
            </p:cNvSpPr>
            <p:nvPr/>
          </p:nvSpPr>
          <p:spPr bwMode="auto">
            <a:xfrm>
              <a:off x="1295400" y="5152701"/>
              <a:ext cx="16224240" cy="472122"/>
            </a:xfrm>
            <a:prstGeom prst="rect">
              <a:avLst/>
            </a:prstGeom>
            <a:solidFill>
              <a:srgbClr val="4A80C3"/>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p>
              <a:pPr algn="ctr" defTabSz="1878581" fontAlgn="auto">
                <a:spcBef>
                  <a:spcPts val="0"/>
                </a:spcBef>
                <a:spcAft>
                  <a:spcPts val="0"/>
                </a:spcAft>
                <a:defRPr/>
              </a:pPr>
              <a:r>
                <a:rPr lang="en-US" sz="3600" b="1" dirty="0">
                  <a:solidFill>
                    <a:schemeClr val="bg1"/>
                  </a:solidFill>
                  <a:latin typeface="Times New Roman" panose="02020603050405020304" pitchFamily="18" charset="0"/>
                  <a:ea typeface="+mn-ea"/>
                  <a:cs typeface="Times New Roman" panose="02020603050405020304" pitchFamily="18" charset="0"/>
                </a:rPr>
                <a:t>Introduction</a:t>
              </a:r>
            </a:p>
          </p:txBody>
        </p:sp>
        <p:sp>
          <p:nvSpPr>
            <p:cNvPr id="20" name="Rectangle 19"/>
            <p:cNvSpPr/>
            <p:nvPr/>
          </p:nvSpPr>
          <p:spPr>
            <a:xfrm>
              <a:off x="1380510" y="5624823"/>
              <a:ext cx="16077916" cy="2443827"/>
            </a:xfrm>
            <a:prstGeom prst="rect">
              <a:avLst/>
            </a:prstGeom>
            <a:ln>
              <a:noFill/>
            </a:ln>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Evolutionary </a:t>
              </a:r>
              <a:r>
                <a:rPr lang="en-US" sz="2400" dirty="0">
                  <a:latin typeface="Times New Roman" panose="02020603050405020304" pitchFamily="18" charset="0"/>
                  <a:cs typeface="Times New Roman" panose="02020603050405020304" pitchFamily="18" charset="0"/>
                </a:rPr>
                <a:t>Trajectory is </a:t>
              </a:r>
              <a:r>
                <a:rPr lang="en-US" sz="2400" dirty="0" smtClean="0">
                  <a:latin typeface="Times New Roman" panose="02020603050405020304" pitchFamily="18" charset="0"/>
                  <a:cs typeface="Times New Roman" panose="02020603050405020304" pitchFamily="18" charset="0"/>
                </a:rPr>
                <a:t>a chronological group of virus strains  mutating each  generation, resulting in a </a:t>
              </a:r>
              <a:r>
                <a:rPr lang="en-US" sz="2400" dirty="0">
                  <a:latin typeface="Times New Roman" panose="02020603050405020304" pitchFamily="18" charset="0"/>
                  <a:cs typeface="Times New Roman" panose="02020603050405020304" pitchFamily="18" charset="0"/>
                </a:rPr>
                <a:t>particular strain. In this particular instance, it is the progression of mutations to the 2009 H1N1 pandemic </a:t>
              </a:r>
              <a:r>
                <a:rPr lang="en-US" sz="2400" dirty="0" smtClean="0">
                  <a:latin typeface="Times New Roman" panose="02020603050405020304" pitchFamily="18" charset="0"/>
                  <a:cs typeface="Times New Roman" panose="02020603050405020304" pitchFamily="18" charset="0"/>
                </a:rPr>
                <a:t>(Specifically, A/California/04/2009</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prior </a:t>
              </a:r>
              <a:r>
                <a:rPr lang="en-US" sz="2400" dirty="0" smtClean="0">
                  <a:latin typeface="Times New Roman" panose="02020603050405020304" pitchFamily="18" charset="0"/>
                  <a:cs typeface="Times New Roman" panose="02020603050405020304" pitchFamily="18" charset="0"/>
                </a:rPr>
                <a:t>publication</a:t>
              </a:r>
              <a:r>
                <a:rPr lang="en-US" sz="2400" baseline="30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indicated that </a:t>
              </a:r>
              <a:r>
                <a:rPr lang="en-US" sz="2400" dirty="0">
                  <a:latin typeface="Times New Roman" panose="02020603050405020304" pitchFamily="18" charset="0"/>
                  <a:cs typeface="Times New Roman" panose="02020603050405020304" pitchFamily="18" charset="0"/>
                </a:rPr>
                <a:t>a simple BLAST score was rather one dimensional, in terms of ancestry. A more </a:t>
              </a:r>
              <a:r>
                <a:rPr lang="en-US" sz="2400" dirty="0" smtClean="0">
                  <a:latin typeface="Times New Roman" panose="02020603050405020304" pitchFamily="18" charset="0"/>
                  <a:cs typeface="Times New Roman" panose="02020603050405020304" pitchFamily="18" charset="0"/>
                </a:rPr>
                <a:t>detailed approach </a:t>
              </a:r>
              <a:r>
                <a:rPr lang="en-US" sz="2400" dirty="0">
                  <a:latin typeface="Times New Roman" panose="02020603050405020304" pitchFamily="18" charset="0"/>
                  <a:cs typeface="Times New Roman" panose="02020603050405020304" pitchFamily="18" charset="0"/>
                </a:rPr>
                <a:t>for approximating mutation rate and determining the most probable Evolutionary  </a:t>
              </a:r>
              <a:r>
                <a:rPr lang="en-US" sz="2400" dirty="0" smtClean="0">
                  <a:latin typeface="Times New Roman" panose="02020603050405020304" pitchFamily="18" charset="0"/>
                  <a:cs typeface="Times New Roman" panose="02020603050405020304" pitchFamily="18" charset="0"/>
                </a:rPr>
                <a:t>Trajectory was needed.</a:t>
              </a:r>
            </a:p>
          </p:txBody>
        </p:sp>
      </p:grpSp>
      <p:grpSp>
        <p:nvGrpSpPr>
          <p:cNvPr id="8" name="Group 7"/>
          <p:cNvGrpSpPr/>
          <p:nvPr/>
        </p:nvGrpSpPr>
        <p:grpSpPr>
          <a:xfrm>
            <a:off x="918403" y="28743798"/>
            <a:ext cx="12885362" cy="3676053"/>
            <a:chOff x="1295400" y="11864399"/>
            <a:chExt cx="16224240" cy="3977560"/>
          </a:xfrm>
        </p:grpSpPr>
        <p:sp>
          <p:nvSpPr>
            <p:cNvPr id="80" name="TextBox 79"/>
            <p:cNvSpPr txBox="1">
              <a:spLocks noChangeArrowheads="1"/>
            </p:cNvSpPr>
            <p:nvPr/>
          </p:nvSpPr>
          <p:spPr bwMode="auto">
            <a:xfrm>
              <a:off x="1295400" y="11864399"/>
              <a:ext cx="16224240" cy="623190"/>
            </a:xfrm>
            <a:prstGeom prst="rect">
              <a:avLst/>
            </a:prstGeom>
            <a:solidFill>
              <a:schemeClr val="tx2"/>
            </a:solidFill>
            <a:ln w="9525">
              <a:solidFill>
                <a:srgbClr val="577FB0"/>
              </a:solidFill>
              <a:miter lim="800000"/>
              <a:headEnd/>
              <a:tailEnd/>
            </a:ln>
            <a:effectLst>
              <a:outerShdw blurRad="50800" dist="38100" dir="2700000" algn="tl" rotWithShape="0">
                <a:srgbClr val="000000">
                  <a:alpha val="42999"/>
                </a:srgbClr>
              </a:outerShdw>
            </a:effectLst>
            <a:extLst/>
          </p:spPr>
          <p:txBody>
            <a:bodyPr wrap="square" lIns="68530" tIns="34262" rIns="68530" bIns="34262" numCol="1" anchor="ctr">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a:latin typeface="Times New Roman" panose="02020603050405020304" pitchFamily="18" charset="0"/>
                  <a:ea typeface="+mn-ea"/>
                  <a:cs typeface="Times New Roman" panose="02020603050405020304" pitchFamily="18" charset="0"/>
                </a:rPr>
                <a:t>Program </a:t>
              </a:r>
              <a:r>
                <a:rPr lang="en-US" sz="3600" b="1" dirty="0" smtClean="0">
                  <a:latin typeface="Times New Roman" panose="02020603050405020304" pitchFamily="18" charset="0"/>
                  <a:ea typeface="+mn-ea"/>
                  <a:cs typeface="Times New Roman" panose="02020603050405020304" pitchFamily="18" charset="0"/>
                </a:rPr>
                <a:t>Performance</a:t>
              </a:r>
              <a:endParaRPr lang="en-US" sz="3600" b="1" dirty="0">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1295400" y="12545059"/>
              <a:ext cx="16224240" cy="3296900"/>
            </a:xfrm>
            <a:prstGeom prst="rect">
              <a:avLst/>
            </a:prstGeom>
            <a:ln>
              <a:noFill/>
            </a:ln>
          </p:spPr>
          <p:txBody>
            <a:bodyPr wrap="square" numCol="1" anchor="ctr">
              <a:spAutoFit/>
            </a:bodyPr>
            <a:lstStyle/>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Written in Java, using Eclipse, a java  Integrated Development Environment</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Comprised of 2 classes ( along with 2 comparators and 2 data structures)</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Classes are called EvolTraj and TrajectoryCost</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~1000 lines of code</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Runtime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49 seconds  for 8 segments with 1000 strains, of ~1500 </a:t>
              </a:r>
              <a:r>
                <a:rPr lang="en-US" sz="2400" dirty="0" smtClean="0">
                  <a:latin typeface="Times New Roman" panose="02020603050405020304" pitchFamily="18" charset="0"/>
                  <a:cs typeface="Times New Roman" panose="02020603050405020304" pitchFamily="18" charset="0"/>
                </a:rPr>
                <a:t>nucleotides each </a:t>
              </a:r>
              <a:r>
                <a:rPr lang="en-US" sz="2400" dirty="0">
                  <a:latin typeface="Times New Roman" panose="02020603050405020304" pitchFamily="18" charset="0"/>
                  <a:cs typeface="Times New Roman" panose="02020603050405020304" pitchFamily="18" charset="0"/>
                </a:rPr>
                <a:t>, for full </a:t>
              </a:r>
              <a:r>
                <a:rPr lang="en-US" sz="2400" dirty="0" smtClean="0">
                  <a:latin typeface="Times New Roman" panose="02020603050405020304" pitchFamily="18" charset="0"/>
                  <a:cs typeface="Times New Roman" panose="02020603050405020304" pitchFamily="18" charset="0"/>
                </a:rPr>
                <a:t>analysis</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Runtime </a:t>
              </a:r>
              <a:r>
                <a:rPr lang="en-US" sz="2400" dirty="0">
                  <a:latin typeface="Times New Roman" panose="02020603050405020304" pitchFamily="18" charset="0"/>
                  <a:cs typeface="Times New Roman" panose="02020603050405020304" pitchFamily="18" charset="0"/>
                </a:rPr>
                <a:t>is  under 10 seconds for all 8 segments of just computing the mutation rate</a:t>
              </a:r>
            </a:p>
            <a:p>
              <a:pPr lvl="1"/>
              <a:endParaRPr lang="en-US" sz="2400" dirty="0">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29678081" y="28669107"/>
            <a:ext cx="13265827" cy="2933176"/>
            <a:chOff x="1299117" y="11064182"/>
            <a:chExt cx="15803994" cy="2140604"/>
          </a:xfrm>
        </p:grpSpPr>
        <p:sp>
          <p:nvSpPr>
            <p:cNvPr id="79" name="TextBox 78"/>
            <p:cNvSpPr txBox="1">
              <a:spLocks noChangeArrowheads="1"/>
            </p:cNvSpPr>
            <p:nvPr/>
          </p:nvSpPr>
          <p:spPr bwMode="auto">
            <a:xfrm>
              <a:off x="1299117" y="11064182"/>
              <a:ext cx="15803994" cy="456011"/>
            </a:xfrm>
            <a:prstGeom prst="rect">
              <a:avLst/>
            </a:prstGeom>
            <a:solidFill>
              <a:schemeClr val="tx2"/>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a:latin typeface="Times New Roman" panose="02020603050405020304" pitchFamily="18" charset="0"/>
                  <a:ea typeface="+mn-ea"/>
                  <a:cs typeface="Times New Roman" panose="02020603050405020304" pitchFamily="18" charset="0"/>
                </a:rPr>
                <a:t>Acknowledgements</a:t>
              </a:r>
            </a:p>
          </p:txBody>
        </p:sp>
        <p:sp>
          <p:nvSpPr>
            <p:cNvPr id="28" name="Rectangle 27"/>
            <p:cNvSpPr/>
            <p:nvPr/>
          </p:nvSpPr>
          <p:spPr>
            <a:xfrm>
              <a:off x="1299119" y="11520193"/>
              <a:ext cx="15675841" cy="1684593"/>
            </a:xfrm>
            <a:prstGeom prst="rect">
              <a:avLst/>
            </a:prstGeom>
            <a:ln>
              <a:noFill/>
            </a:ln>
          </p:spPr>
          <p:txBody>
            <a:bodyPr wrap="square">
              <a:spAutoFit/>
            </a:bodyPr>
            <a:lstStyle/>
            <a:p>
              <a:pPr marL="571224" indent="-57122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 Craig Venter Institute</a:t>
              </a:r>
            </a:p>
            <a:p>
              <a:pPr marL="571224" indent="-57122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Richard Scheuermann</a:t>
              </a:r>
            </a:p>
            <a:p>
              <a:pPr marL="571224" indent="-57122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Douglas Greer</a:t>
              </a:r>
            </a:p>
            <a:p>
              <a:pPr marL="571224" indent="-57122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Funded by National </a:t>
              </a:r>
              <a:r>
                <a:rPr lang="en-US" sz="2400" dirty="0">
                  <a:latin typeface="Times New Roman" panose="02020603050405020304" pitchFamily="18" charset="0"/>
                  <a:cs typeface="Times New Roman" panose="02020603050405020304" pitchFamily="18" charset="0"/>
                </a:rPr>
                <a:t>Institute of Allergy and Infectious Diseases (NIH / DHHS) under Contract No. HHSN272201400028C and is a collaboration between Northrop Grumman Health IT, J. Craig Venter Institute, and </a:t>
              </a:r>
              <a:r>
                <a:rPr lang="en-US" sz="2400" dirty="0" err="1">
                  <a:latin typeface="Times New Roman" panose="02020603050405020304" pitchFamily="18" charset="0"/>
                  <a:cs typeface="Times New Roman" panose="02020603050405020304" pitchFamily="18" charset="0"/>
                </a:rPr>
                <a:t>Vecna</a:t>
              </a:r>
              <a:r>
                <a:rPr lang="en-US" sz="2400" dirty="0">
                  <a:latin typeface="Times New Roman" panose="02020603050405020304" pitchFamily="18" charset="0"/>
                  <a:cs typeface="Times New Roman" panose="02020603050405020304" pitchFamily="18" charset="0"/>
                </a:rPr>
                <a:t> Technologies.</a:t>
              </a:r>
            </a:p>
          </p:txBody>
        </p:sp>
      </p:grpSp>
      <p:grpSp>
        <p:nvGrpSpPr>
          <p:cNvPr id="45" name="Group 44"/>
          <p:cNvGrpSpPr/>
          <p:nvPr/>
        </p:nvGrpSpPr>
        <p:grpSpPr>
          <a:xfrm>
            <a:off x="15291498" y="18252015"/>
            <a:ext cx="13308204" cy="7374279"/>
            <a:chOff x="1295400" y="11064181"/>
            <a:chExt cx="16224240" cy="6926388"/>
          </a:xfrm>
        </p:grpSpPr>
        <p:sp>
          <p:nvSpPr>
            <p:cNvPr id="46" name="TextBox 45"/>
            <p:cNvSpPr txBox="1">
              <a:spLocks noChangeArrowheads="1"/>
            </p:cNvSpPr>
            <p:nvPr/>
          </p:nvSpPr>
          <p:spPr bwMode="auto">
            <a:xfrm>
              <a:off x="1295400" y="11064181"/>
              <a:ext cx="16224240" cy="497046"/>
            </a:xfrm>
            <a:prstGeom prst="rect">
              <a:avLst/>
            </a:prstGeom>
            <a:solidFill>
              <a:srgbClr val="3A6CA9"/>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smtClean="0">
                  <a:latin typeface="Times New Roman" panose="02020603050405020304" pitchFamily="18" charset="0"/>
                  <a:ea typeface="+mn-ea"/>
                  <a:cs typeface="Times New Roman" panose="02020603050405020304" pitchFamily="18" charset="0"/>
                </a:rPr>
                <a:t>Algorithm </a:t>
              </a:r>
              <a:r>
                <a:rPr lang="en-US" sz="3600" b="1" dirty="0" smtClean="0">
                  <a:latin typeface="Times New Roman" panose="02020603050405020304" pitchFamily="18" charset="0"/>
                  <a:ea typeface="+mn-ea"/>
                  <a:cs typeface="Times New Roman" panose="02020603050405020304" pitchFamily="18" charset="0"/>
                </a:rPr>
                <a:t>2</a:t>
              </a:r>
              <a:endParaRPr lang="en-US" sz="3600" b="1" dirty="0">
                <a:latin typeface="Times New Roman" panose="02020603050405020304" pitchFamily="18" charset="0"/>
                <a:ea typeface="+mn-ea"/>
                <a:cs typeface="Times New Roman" panose="02020603050405020304" pitchFamily="18" charset="0"/>
              </a:endParaRPr>
            </a:p>
          </p:txBody>
        </p:sp>
        <p:sp>
          <p:nvSpPr>
            <p:cNvPr id="48" name="Rectangle 47"/>
            <p:cNvSpPr/>
            <p:nvPr/>
          </p:nvSpPr>
          <p:spPr>
            <a:xfrm>
              <a:off x="1295400" y="11659648"/>
              <a:ext cx="16224240" cy="6330921"/>
            </a:xfrm>
            <a:prstGeom prst="rect">
              <a:avLst/>
            </a:prstGeom>
            <a:ln>
              <a:noFill/>
            </a:ln>
          </p:spPr>
          <p:txBody>
            <a:bodyPr wrap="square">
              <a:spAutoFit/>
            </a:bodyPr>
            <a:lstStyle/>
            <a:p>
              <a:r>
                <a:rPr lang="en-US" sz="2400" dirty="0" smtClean="0">
                  <a:latin typeface="Times New Roman" panose="02020603050405020304" pitchFamily="18" charset="0"/>
                  <a:cs typeface="Times New Roman" panose="02020603050405020304" pitchFamily="18" charset="0"/>
                </a:rPr>
                <a:t>	Algorithm </a:t>
              </a:r>
              <a:r>
                <a:rPr lang="en-US" sz="2400" dirty="0">
                  <a:latin typeface="Times New Roman" panose="02020603050405020304" pitchFamily="18" charset="0"/>
                  <a:cs typeface="Times New Roman" panose="02020603050405020304" pitchFamily="18" charset="0"/>
                </a:rPr>
                <a:t>2 uses the data </a:t>
              </a:r>
              <a:r>
                <a:rPr lang="en-US" sz="2400" dirty="0" smtClean="0">
                  <a:latin typeface="Times New Roman" panose="02020603050405020304" pitchFamily="18" charset="0"/>
                  <a:cs typeface="Times New Roman" panose="02020603050405020304" pitchFamily="18" charset="0"/>
                </a:rPr>
                <a:t>read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1. Also, it </a:t>
              </a:r>
              <a:r>
                <a:rPr lang="en-US" sz="2400" dirty="0" smtClean="0">
                  <a:latin typeface="Times New Roman" panose="02020603050405020304" pitchFamily="18" charset="0"/>
                  <a:cs typeface="Times New Roman" panose="02020603050405020304" pitchFamily="18" charset="0"/>
                </a:rPr>
                <a:t>uses the estimated mutation rate, the number of mutations and years between each strain and the reference. Also, Algorithm 2 does the following:</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Initialize </a:t>
              </a:r>
              <a:r>
                <a:rPr lang="en-US" sz="2400" dirty="0">
                  <a:latin typeface="Times New Roman" panose="02020603050405020304" pitchFamily="18" charset="0"/>
                  <a:cs typeface="Times New Roman" panose="02020603050405020304" pitchFamily="18" charset="0"/>
                </a:rPr>
                <a:t>an Array of Data Structures of type </a:t>
              </a:r>
              <a:r>
                <a:rPr lang="en-US" sz="2400" dirty="0" smtClean="0">
                  <a:latin typeface="Times New Roman" panose="02020603050405020304" pitchFamily="18" charset="0"/>
                  <a:cs typeface="Times New Roman" panose="02020603050405020304" pitchFamily="18" charset="0"/>
                </a:rPr>
                <a:t>ETstrain</a:t>
              </a:r>
              <a:endParaRPr lang="en-US" sz="2400" dirty="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Compute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distance </a:t>
              </a:r>
              <a:r>
                <a:rPr lang="en-US" sz="2400" dirty="0">
                  <a:latin typeface="Times New Roman" panose="02020603050405020304" pitchFamily="18" charset="0"/>
                  <a:cs typeface="Times New Roman" panose="02020603050405020304" pitchFamily="18" charset="0"/>
                </a:rPr>
                <a:t>of a strain from the estimated mutation </a:t>
              </a:r>
              <a:r>
                <a:rPr lang="en-US" sz="2400" dirty="0" smtClean="0">
                  <a:latin typeface="Times New Roman" panose="02020603050405020304" pitchFamily="18" charset="0"/>
                  <a:cs typeface="Times New Roman" panose="02020603050405020304" pitchFamily="18" charset="0"/>
                </a:rPr>
                <a:t>rate</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Sorts all of the strains based on the genetic distance from the mutation rate</a:t>
              </a:r>
              <a:endParaRPr lang="en-US" sz="2400" dirty="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a multiple sequence alignment that starts with just two sequences then grows by adding one sequence  at </a:t>
              </a:r>
              <a:r>
                <a:rPr lang="en-US" sz="2400" dirty="0" smtClean="0">
                  <a:latin typeface="Times New Roman" panose="02020603050405020304" pitchFamily="18" charset="0"/>
                  <a:cs typeface="Times New Roman" panose="02020603050405020304" pitchFamily="18" charset="0"/>
                </a:rPr>
                <a:t>time in order to create a confidence </a:t>
              </a:r>
              <a:r>
                <a:rPr lang="en-US" sz="2400" dirty="0" smtClean="0">
                  <a:latin typeface="Times New Roman" panose="02020603050405020304" pitchFamily="18" charset="0"/>
                  <a:cs typeface="Times New Roman" panose="02020603050405020304" pitchFamily="18" charset="0"/>
                </a:rPr>
                <a:t>interval</a:t>
              </a:r>
            </a:p>
            <a:p>
              <a:pPr marL="2334168" lvl="1"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Strain is added starting with the least distance from mutation rate</a:t>
              </a:r>
              <a:endParaRPr lang="en-US" sz="2400" dirty="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Sort these strains by year</a:t>
              </a:r>
              <a:endParaRPr lang="en-US" sz="2400" dirty="0" smtClean="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 a penalty (illustrated in figure 3)</a:t>
              </a:r>
              <a:endParaRPr lang="en-US" sz="2400" dirty="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Finds the lowest </a:t>
              </a:r>
              <a:r>
                <a:rPr lang="en-US" sz="2400" dirty="0" smtClean="0">
                  <a:latin typeface="Times New Roman" panose="02020603050405020304" pitchFamily="18" charset="0"/>
                  <a:cs typeface="Times New Roman" panose="02020603050405020304" pitchFamily="18" charset="0"/>
                </a:rPr>
                <a:t>penalty</a:t>
              </a:r>
            </a:p>
            <a:p>
              <a:pPr marL="2334168" lvl="1"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strain with the lowest penalty is the point where it is no longer for the evolutionary trajectory to add more strains</a:t>
              </a:r>
            </a:p>
            <a:p>
              <a:pPr marL="2334168" lvl="1"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All strains with lower distance from the estimated mutations are used, up to the aforementioned lowest penalty strain</a:t>
              </a:r>
              <a:endParaRPr lang="en-US" sz="2400" dirty="0" smtClean="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 </a:t>
              </a:r>
              <a:r>
                <a:rPr lang="en-US" sz="2400" dirty="0">
                  <a:latin typeface="Times New Roman" panose="02020603050405020304" pitchFamily="18" charset="0"/>
                  <a:cs typeface="Times New Roman" panose="02020603050405020304" pitchFamily="18" charset="0"/>
                </a:rPr>
                <a:t>table of each mutation, storing the position, the year, from what nucleotide and to what </a:t>
              </a:r>
              <a:r>
                <a:rPr lang="en-US" sz="2400" dirty="0" smtClean="0">
                  <a:latin typeface="Times New Roman" panose="02020603050405020304" pitchFamily="18" charset="0"/>
                  <a:cs typeface="Times New Roman" panose="02020603050405020304" pitchFamily="18" charset="0"/>
                </a:rPr>
                <a:t>nucleotide.</a:t>
              </a:r>
              <a:endParaRPr lang="en-US" sz="2400" dirty="0">
                <a:latin typeface="Times New Roman" panose="02020603050405020304" pitchFamily="18" charset="0"/>
                <a:cs typeface="Times New Roman" panose="02020603050405020304" pitchFamily="18" charset="0"/>
              </a:endParaRPr>
            </a:p>
          </p:txBody>
        </p:sp>
      </p:grpSp>
      <p:grpSp>
        <p:nvGrpSpPr>
          <p:cNvPr id="49" name="Group 48"/>
          <p:cNvGrpSpPr/>
          <p:nvPr/>
        </p:nvGrpSpPr>
        <p:grpSpPr>
          <a:xfrm>
            <a:off x="15568420" y="5659354"/>
            <a:ext cx="12744038" cy="4713449"/>
            <a:chOff x="1282247" y="11064179"/>
            <a:chExt cx="16237393" cy="4984289"/>
          </a:xfrm>
        </p:grpSpPr>
        <p:sp>
          <p:nvSpPr>
            <p:cNvPr id="50" name="TextBox 49"/>
            <p:cNvSpPr txBox="1">
              <a:spLocks noChangeArrowheads="1"/>
            </p:cNvSpPr>
            <p:nvPr/>
          </p:nvSpPr>
          <p:spPr bwMode="auto">
            <a:xfrm>
              <a:off x="1295400" y="11064179"/>
              <a:ext cx="16224240" cy="559595"/>
            </a:xfrm>
            <a:prstGeom prst="rect">
              <a:avLst/>
            </a:prstGeom>
            <a:solidFill>
              <a:srgbClr val="558ED5"/>
            </a:solidFill>
            <a:ln w="9525">
              <a:solidFill>
                <a:srgbClr val="577FB0"/>
              </a:solid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smtClean="0">
                  <a:latin typeface="Times New Roman" panose="02020603050405020304" pitchFamily="18" charset="0"/>
                  <a:ea typeface="+mn-ea"/>
                  <a:cs typeface="Times New Roman" panose="02020603050405020304" pitchFamily="18" charset="0"/>
                </a:rPr>
                <a:t>Algorithm 1</a:t>
              </a:r>
              <a:endParaRPr lang="en-US" sz="3600" b="1" dirty="0">
                <a:latin typeface="Times New Roman" panose="02020603050405020304" pitchFamily="18" charset="0"/>
                <a:ea typeface="+mn-ea"/>
                <a:cs typeface="Times New Roman" panose="02020603050405020304" pitchFamily="18" charset="0"/>
              </a:endParaRPr>
            </a:p>
          </p:txBody>
        </p:sp>
        <p:sp>
          <p:nvSpPr>
            <p:cNvPr id="51" name="Rectangle 50"/>
            <p:cNvSpPr/>
            <p:nvPr/>
          </p:nvSpPr>
          <p:spPr>
            <a:xfrm>
              <a:off x="1282247" y="11654212"/>
              <a:ext cx="16224240" cy="4394256"/>
            </a:xfrm>
            <a:prstGeom prst="rect">
              <a:avLst/>
            </a:prstGeom>
            <a:ln>
              <a:noFill/>
            </a:ln>
          </p:spPr>
          <p:txBody>
            <a:bodyPr wrap="square">
              <a:spAutoFit/>
            </a:bodyPr>
            <a:lstStyle/>
            <a:p>
              <a:r>
                <a:rPr lang="en-US" sz="2400" dirty="0" smtClean="0">
                  <a:latin typeface="Times New Roman" panose="02020603050405020304" pitchFamily="18" charset="0"/>
                  <a:cs typeface="Times New Roman" panose="02020603050405020304" pitchFamily="18" charset="0"/>
                </a:rPr>
                <a:t>	Algorithm 1 is the first of two algorithms that does the “ground work” for the second algorithm, in the sense that the second algorithm uses many computations done by the first algorithm. Specifically, it does the following:</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Read in a user-specified directory of BLAST results in Fasta format</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Read in the header and determines key information</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Read the Nucleotide sequence</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Calculates the number of mutations and years between each strain and the reference strain</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an estimated mutation rate by using a re-centering Lower-Bounded Convex hull (illustrated in figure 2)</a:t>
              </a:r>
            </a:p>
            <a:p>
              <a:pPr marL="456984" indent="-456984">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an Ancestral Candidate region , bounded by the mutation rate and the convex hull, improving the mutation rate estimate</a:t>
              </a:r>
            </a:p>
            <a:p>
              <a:pPr marL="456984" indent="-456984">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grpSp>
        <p:nvGrpSpPr>
          <p:cNvPr id="14441" name="Group 14440"/>
          <p:cNvGrpSpPr/>
          <p:nvPr/>
        </p:nvGrpSpPr>
        <p:grpSpPr>
          <a:xfrm>
            <a:off x="918403" y="12410008"/>
            <a:ext cx="12748107" cy="7507913"/>
            <a:chOff x="34858004" y="3644625"/>
            <a:chExt cx="7829949" cy="6657373"/>
          </a:xfrm>
        </p:grpSpPr>
        <p:pic>
          <p:nvPicPr>
            <p:cNvPr id="283" name="Content Placeholder 3" descr="NS Cluster Chart.pdf"/>
            <p:cNvPicPr>
              <a:picLocks noChangeAspect="1"/>
            </p:cNvPicPr>
            <p:nvPr/>
          </p:nvPicPr>
          <p:blipFill>
            <a:blip r:embed="rId6"/>
            <a:srcRect l="7440" t="12390" r="8270" b="14746"/>
            <a:stretch>
              <a:fillRect/>
            </a:stretch>
          </p:blipFill>
          <p:spPr>
            <a:xfrm>
              <a:off x="34858004" y="3644625"/>
              <a:ext cx="7279106" cy="5459330"/>
            </a:xfrm>
            <a:prstGeom prst="rect">
              <a:avLst/>
            </a:prstGeom>
            <a:solidFill>
              <a:schemeClr val="bg1"/>
            </a:solidFill>
            <a:ln>
              <a:noFill/>
            </a:ln>
          </p:spPr>
        </p:pic>
        <p:sp>
          <p:nvSpPr>
            <p:cNvPr id="14439" name="TextBox 14438"/>
            <p:cNvSpPr txBox="1"/>
            <p:nvPr/>
          </p:nvSpPr>
          <p:spPr>
            <a:xfrm>
              <a:off x="34978136" y="9783470"/>
              <a:ext cx="7709817" cy="518528"/>
            </a:xfrm>
            <a:prstGeom prst="rect">
              <a:avLst/>
            </a:prstGeom>
            <a:noFill/>
            <a:ln>
              <a:noFill/>
            </a:ln>
          </p:spPr>
          <p:txBody>
            <a:bodyPr wrap="square" numCol="1" rtlCol="0" anchor="ctr">
              <a:spAutoFit/>
            </a:bodyPr>
            <a:lstStyle/>
            <a:p>
              <a:r>
                <a:rPr lang="en-US" sz="1600" i="1" dirty="0">
                  <a:latin typeface="Times New Roman" panose="02020603050405020304" pitchFamily="18" charset="0"/>
                  <a:cs typeface="Times New Roman" panose="02020603050405020304" pitchFamily="18" charset="0"/>
                </a:rPr>
                <a:t>Figure </a:t>
              </a:r>
              <a:r>
                <a:rPr lang="en-US" sz="1600" i="1" dirty="0" smtClean="0">
                  <a:latin typeface="Times New Roman" panose="02020603050405020304" pitchFamily="18" charset="0"/>
                  <a:cs typeface="Times New Roman" panose="02020603050405020304" pitchFamily="18" charset="0"/>
                </a:rPr>
                <a:t>1. Graph </a:t>
              </a:r>
              <a:r>
                <a:rPr lang="en-US" sz="1600" i="1" dirty="0">
                  <a:latin typeface="Times New Roman" panose="02020603050405020304" pitchFamily="18" charset="0"/>
                  <a:cs typeface="Times New Roman" panose="02020603050405020304" pitchFamily="18" charset="0"/>
                </a:rPr>
                <a:t>showing the </a:t>
              </a:r>
              <a:r>
                <a:rPr lang="en-US" sz="1600" i="1" dirty="0" smtClean="0">
                  <a:latin typeface="Times New Roman" panose="02020603050405020304" pitchFamily="18" charset="0"/>
                  <a:cs typeface="Times New Roman" panose="02020603050405020304" pitchFamily="18" charset="0"/>
                </a:rPr>
                <a:t>grouping of </a:t>
              </a:r>
              <a:r>
                <a:rPr lang="en-US" sz="1600" i="1" dirty="0">
                  <a:latin typeface="Times New Roman" panose="02020603050405020304" pitchFamily="18" charset="0"/>
                  <a:cs typeface="Times New Roman" panose="02020603050405020304" pitchFamily="18" charset="0"/>
                </a:rPr>
                <a:t>Strains based on BLAST </a:t>
              </a:r>
              <a:r>
                <a:rPr lang="en-US" sz="1600" i="1" dirty="0" smtClean="0">
                  <a:latin typeface="Times New Roman" panose="02020603050405020304" pitchFamily="18" charset="0"/>
                  <a:cs typeface="Times New Roman" panose="02020603050405020304" pitchFamily="18" charset="0"/>
                </a:rPr>
                <a:t>score, a line drawn through group 1 was a relatively accurate method of determining mutation rate </a:t>
              </a:r>
              <a:endParaRPr lang="en-US" sz="1600" i="1" dirty="0">
                <a:latin typeface="Times New Roman" panose="02020603050405020304" pitchFamily="18" charset="0"/>
                <a:cs typeface="Times New Roman" panose="02020603050405020304" pitchFamily="18" charset="0"/>
              </a:endParaRPr>
            </a:p>
          </p:txBody>
        </p:sp>
        <p:sp>
          <p:nvSpPr>
            <p:cNvPr id="286" name="TextBox 285"/>
            <p:cNvSpPr txBox="1"/>
            <p:nvPr/>
          </p:nvSpPr>
          <p:spPr>
            <a:xfrm>
              <a:off x="36976874" y="7653446"/>
              <a:ext cx="1520683" cy="327492"/>
            </a:xfrm>
            <a:prstGeom prst="rect">
              <a:avLst/>
            </a:prstGeom>
            <a:noFill/>
            <a:ln>
              <a:noFill/>
            </a:ln>
          </p:spPr>
          <p:txBody>
            <a:bodyPr wrap="square" numCol="1" rtlCol="0" anchor="ctr">
              <a:spAutoFit/>
            </a:bodyPr>
            <a:lstStyle/>
            <a:p>
              <a:r>
                <a:rPr lang="en-US" sz="1800" dirty="0">
                  <a:latin typeface="Times New Roman" panose="02020603050405020304" pitchFamily="18" charset="0"/>
                  <a:cs typeface="Times New Roman" panose="02020603050405020304" pitchFamily="18" charset="0"/>
                </a:rPr>
                <a:t>Group 1</a:t>
              </a:r>
            </a:p>
          </p:txBody>
        </p:sp>
        <p:sp>
          <p:nvSpPr>
            <p:cNvPr id="287" name="TextBox 286"/>
            <p:cNvSpPr txBox="1"/>
            <p:nvPr/>
          </p:nvSpPr>
          <p:spPr>
            <a:xfrm>
              <a:off x="36425201" y="5328290"/>
              <a:ext cx="1532169" cy="327492"/>
            </a:xfrm>
            <a:prstGeom prst="rect">
              <a:avLst/>
            </a:prstGeom>
            <a:noFill/>
            <a:ln>
              <a:noFill/>
            </a:ln>
          </p:spPr>
          <p:txBody>
            <a:bodyPr wrap="square" numCol="1" rtlCol="0" anchor="ctr">
              <a:spAutoFit/>
            </a:bodyPr>
            <a:lstStyle/>
            <a:p>
              <a:r>
                <a:rPr lang="en-US" sz="1800" dirty="0">
                  <a:latin typeface="Times New Roman" panose="02020603050405020304" pitchFamily="18" charset="0"/>
                  <a:cs typeface="Times New Roman" panose="02020603050405020304" pitchFamily="18" charset="0"/>
                </a:rPr>
                <a:t>Group 3</a:t>
              </a:r>
            </a:p>
          </p:txBody>
        </p:sp>
        <p:sp>
          <p:nvSpPr>
            <p:cNvPr id="288" name="TextBox 287"/>
            <p:cNvSpPr txBox="1"/>
            <p:nvPr/>
          </p:nvSpPr>
          <p:spPr>
            <a:xfrm>
              <a:off x="35371034" y="6620667"/>
              <a:ext cx="2570284" cy="327492"/>
            </a:xfrm>
            <a:prstGeom prst="rect">
              <a:avLst/>
            </a:prstGeom>
            <a:noFill/>
            <a:ln>
              <a:noFill/>
            </a:ln>
          </p:spPr>
          <p:txBody>
            <a:bodyPr wrap="square" numCol="1" rtlCol="0" anchor="ctr">
              <a:spAutoFit/>
            </a:bodyPr>
            <a:lstStyle/>
            <a:p>
              <a:r>
                <a:rPr lang="en-US" sz="1800" dirty="0">
                  <a:latin typeface="Times New Roman" panose="02020603050405020304" pitchFamily="18" charset="0"/>
                  <a:cs typeface="Times New Roman" panose="02020603050405020304" pitchFamily="18" charset="0"/>
                </a:rPr>
                <a:t>Group 2</a:t>
              </a:r>
            </a:p>
          </p:txBody>
        </p:sp>
      </p:grpSp>
      <p:grpSp>
        <p:nvGrpSpPr>
          <p:cNvPr id="14440" name="Group 14439"/>
          <p:cNvGrpSpPr/>
          <p:nvPr/>
        </p:nvGrpSpPr>
        <p:grpSpPr>
          <a:xfrm>
            <a:off x="918401" y="25423988"/>
            <a:ext cx="12748107" cy="2842283"/>
            <a:chOff x="17127755" y="10393467"/>
            <a:chExt cx="10228106" cy="3017124"/>
          </a:xfrm>
        </p:grpSpPr>
        <p:sp>
          <p:nvSpPr>
            <p:cNvPr id="43" name="TextBox 42"/>
            <p:cNvSpPr txBox="1">
              <a:spLocks noChangeArrowheads="1"/>
            </p:cNvSpPr>
            <p:nvPr/>
          </p:nvSpPr>
          <p:spPr bwMode="auto">
            <a:xfrm>
              <a:off x="17127757" y="10393467"/>
              <a:ext cx="10228104" cy="611380"/>
            </a:xfrm>
            <a:prstGeom prst="rect">
              <a:avLst/>
            </a:prstGeom>
            <a:solidFill>
              <a:srgbClr val="2A578F"/>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r>
                <a:rPr lang="en-US" sz="3600" b="1" dirty="0">
                  <a:latin typeface="Times New Roman" panose="02020603050405020304" pitchFamily="18" charset="0"/>
                  <a:cs typeface="Times New Roman" panose="02020603050405020304" pitchFamily="18" charset="0"/>
                </a:rPr>
                <a:t>Gathering data</a:t>
              </a:r>
            </a:p>
          </p:txBody>
        </p:sp>
        <p:sp>
          <p:nvSpPr>
            <p:cNvPr id="289" name="Rectangle 288"/>
            <p:cNvSpPr/>
            <p:nvPr/>
          </p:nvSpPr>
          <p:spPr>
            <a:xfrm>
              <a:off x="17127755" y="10960272"/>
              <a:ext cx="10209940" cy="2450319"/>
            </a:xfrm>
            <a:prstGeom prst="rect">
              <a:avLst/>
            </a:prstGeom>
            <a:ln>
              <a:noFill/>
            </a:ln>
          </p:spPr>
          <p:txBody>
            <a:bodyPr wrap="square">
              <a:spAutoFit/>
            </a:bodyPr>
            <a:lstStyle/>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a representative sequence of 2009 H1N1 pandemic through fludb.org (IRD</a:t>
              </a:r>
              <a:r>
                <a:rPr lang="en-US" sz="2400" dirty="0" smtClean="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334168" lvl="1"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A/California/04/2009</a:t>
              </a:r>
              <a:endParaRPr lang="en-US" sz="2400" strike="sngStrike" dirty="0">
                <a:latin typeface="Times New Roman" panose="02020603050405020304" pitchFamily="18" charset="0"/>
                <a:cs typeface="Times New Roman" panose="02020603050405020304" pitchFamily="18" charset="0"/>
              </a:endParaRP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BLAST this sequence, returning the top 1000 non-pandemic sequences, Insuring non-pandemic by using the option in IRD and excluding all results after 2007</a:t>
              </a:r>
            </a:p>
            <a:p>
              <a:pPr marL="456984" indent="-45698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Repeat for each of Segment (1-8)</a:t>
              </a:r>
            </a:p>
            <a:p>
              <a:pPr marL="456984" indent="-456984">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cxnSp>
        <p:nvCxnSpPr>
          <p:cNvPr id="427" name="Straight Arrow Connector 426"/>
          <p:cNvCxnSpPr>
            <a:stCxn id="438" idx="3"/>
            <a:endCxn id="420" idx="1"/>
          </p:cNvCxnSpPr>
          <p:nvPr/>
        </p:nvCxnSpPr>
        <p:spPr>
          <a:xfrm>
            <a:off x="33035113" y="11665660"/>
            <a:ext cx="1245124" cy="2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5208582" y="25937452"/>
            <a:ext cx="13474036" cy="5171593"/>
            <a:chOff x="17744724" y="18652194"/>
            <a:chExt cx="8364865" cy="6090262"/>
          </a:xfrm>
        </p:grpSpPr>
        <p:sp>
          <p:nvSpPr>
            <p:cNvPr id="468" name="Down Arrow 467"/>
            <p:cNvSpPr/>
            <p:nvPr/>
          </p:nvSpPr>
          <p:spPr>
            <a:xfrm>
              <a:off x="19162636" y="19192657"/>
              <a:ext cx="990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469" name="Down Arrow 468"/>
            <p:cNvSpPr/>
            <p:nvPr/>
          </p:nvSpPr>
          <p:spPr>
            <a:xfrm>
              <a:off x="20509356" y="19221261"/>
              <a:ext cx="237464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470" name="Down Arrow 469"/>
            <p:cNvSpPr/>
            <p:nvPr/>
          </p:nvSpPr>
          <p:spPr>
            <a:xfrm>
              <a:off x="23322294" y="19111410"/>
              <a:ext cx="2174296"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471" name="TextBox 470"/>
            <p:cNvSpPr txBox="1"/>
            <p:nvPr/>
          </p:nvSpPr>
          <p:spPr>
            <a:xfrm>
              <a:off x="19193454" y="18723269"/>
              <a:ext cx="2010473" cy="40010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 </a:t>
              </a:r>
              <a:r>
                <a:rPr lang="en-US" sz="2000" dirty="0">
                  <a:latin typeface="Arial" panose="020B0604020202020204" pitchFamily="34" charset="0"/>
                  <a:cs typeface="Arial" panose="020B0604020202020204" pitchFamily="34" charset="0"/>
                </a:rPr>
                <a:t>P</a:t>
              </a:r>
              <a:r>
                <a:rPr lang="en-US" sz="2000" dirty="0" smtClean="0">
                  <a:latin typeface="Arial" panose="020B0604020202020204" pitchFamily="34" charset="0"/>
                  <a:cs typeface="Arial" panose="020B0604020202020204" pitchFamily="34" charset="0"/>
                </a:rPr>
                <a:t>enalty</a:t>
              </a:r>
              <a:endParaRPr lang="en-US" sz="2000" dirty="0">
                <a:latin typeface="Arial" panose="020B0604020202020204" pitchFamily="34" charset="0"/>
                <a:cs typeface="Arial" panose="020B0604020202020204" pitchFamily="34" charset="0"/>
              </a:endParaRPr>
            </a:p>
          </p:txBody>
        </p:sp>
        <p:sp>
          <p:nvSpPr>
            <p:cNvPr id="472" name="TextBox 471"/>
            <p:cNvSpPr txBox="1"/>
            <p:nvPr/>
          </p:nvSpPr>
          <p:spPr>
            <a:xfrm>
              <a:off x="21203926" y="18735593"/>
              <a:ext cx="2366597" cy="40010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 </a:t>
              </a:r>
              <a:r>
                <a:rPr lang="en-US" sz="2000" dirty="0">
                  <a:latin typeface="Arial" panose="020B0604020202020204" pitchFamily="34" charset="0"/>
                  <a:cs typeface="Arial" panose="020B0604020202020204" pitchFamily="34" charset="0"/>
                </a:rPr>
                <a:t>P</a:t>
              </a:r>
              <a:r>
                <a:rPr lang="en-US" sz="2000" dirty="0" smtClean="0">
                  <a:latin typeface="Arial" panose="020B0604020202020204" pitchFamily="34" charset="0"/>
                  <a:cs typeface="Arial" panose="020B0604020202020204" pitchFamily="34" charset="0"/>
                </a:rPr>
                <a:t>enalty</a:t>
              </a:r>
              <a:endParaRPr lang="en-US" sz="2000" dirty="0">
                <a:latin typeface="Arial" panose="020B0604020202020204" pitchFamily="34" charset="0"/>
                <a:cs typeface="Arial" panose="020B0604020202020204" pitchFamily="34" charset="0"/>
              </a:endParaRPr>
            </a:p>
          </p:txBody>
        </p:sp>
        <p:sp>
          <p:nvSpPr>
            <p:cNvPr id="473" name="TextBox 472"/>
            <p:cNvSpPr txBox="1"/>
            <p:nvPr/>
          </p:nvSpPr>
          <p:spPr>
            <a:xfrm>
              <a:off x="23936690" y="18652194"/>
              <a:ext cx="945502" cy="47118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 </a:t>
              </a:r>
              <a:r>
                <a:rPr lang="en-US" sz="2000" dirty="0">
                  <a:latin typeface="Arial" panose="020B0604020202020204" pitchFamily="34" charset="0"/>
                  <a:cs typeface="Arial" panose="020B0604020202020204" pitchFamily="34" charset="0"/>
                </a:rPr>
                <a:t>P</a:t>
              </a:r>
              <a:r>
                <a:rPr lang="en-US" sz="2000" dirty="0" smtClean="0">
                  <a:latin typeface="Arial" panose="020B0604020202020204" pitchFamily="34" charset="0"/>
                  <a:cs typeface="Arial" panose="020B0604020202020204" pitchFamily="34" charset="0"/>
                </a:rPr>
                <a:t>enalty</a:t>
              </a:r>
              <a:endParaRPr lang="en-US" sz="2000" dirty="0">
                <a:latin typeface="Arial" panose="020B0604020202020204" pitchFamily="34" charset="0"/>
                <a:cs typeface="Arial" panose="020B0604020202020204" pitchFamily="34" charset="0"/>
              </a:endParaRPr>
            </a:p>
          </p:txBody>
        </p:sp>
        <p:cxnSp>
          <p:nvCxnSpPr>
            <p:cNvPr id="474" name="Straight Arrow Connector 473"/>
            <p:cNvCxnSpPr/>
            <p:nvPr/>
          </p:nvCxnSpPr>
          <p:spPr>
            <a:xfrm flipV="1">
              <a:off x="19912196" y="21981911"/>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H="1" flipV="1">
              <a:off x="23264997" y="21981911"/>
              <a:ext cx="125962" cy="419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a:off x="18083396" y="22820111"/>
              <a:ext cx="3048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Lower penalty because this shows evolution from Isoleucine to Serine</a:t>
              </a:r>
              <a:endParaRPr lang="en-US" sz="2000" dirty="0">
                <a:latin typeface="Arial" panose="020B0604020202020204" pitchFamily="34" charset="0"/>
                <a:cs typeface="Arial" panose="020B0604020202020204" pitchFamily="34" charset="0"/>
              </a:endParaRPr>
            </a:p>
          </p:txBody>
        </p:sp>
        <p:sp>
          <p:nvSpPr>
            <p:cNvPr id="478" name="TextBox 477"/>
            <p:cNvSpPr txBox="1"/>
            <p:nvPr/>
          </p:nvSpPr>
          <p:spPr>
            <a:xfrm>
              <a:off x="17805590" y="21532594"/>
              <a:ext cx="1169256" cy="4001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2000" dirty="0" smtClean="0">
                  <a:latin typeface="Arial" panose="020B0604020202020204" pitchFamily="34" charset="0"/>
                  <a:cs typeface="Arial" panose="020B0604020202020204" pitchFamily="34" charset="0"/>
                </a:rPr>
                <a:t>2009</a:t>
              </a:r>
              <a:endParaRPr lang="en-US" sz="2000" dirty="0">
                <a:latin typeface="Arial" panose="020B0604020202020204" pitchFamily="34" charset="0"/>
                <a:cs typeface="Arial" panose="020B0604020202020204" pitchFamily="34" charset="0"/>
              </a:endParaRPr>
            </a:p>
          </p:txBody>
        </p:sp>
        <p:pic>
          <p:nvPicPr>
            <p:cNvPr id="480" name="Content Placeholder 5" descr="Evolutionary Trajectory slides_APR2013.pptx [Read-Only] - Microsoft PowerPoint"/>
            <p:cNvPicPr>
              <a:picLocks noChangeAspect="1"/>
            </p:cNvPicPr>
            <p:nvPr/>
          </p:nvPicPr>
          <p:blipFill rotWithShape="1">
            <a:blip r:embed="rId7">
              <a:extLst>
                <a:ext uri="{28A0092B-C50C-407E-A947-70E740481C1C}">
                  <a14:useLocalDpi xmlns:a14="http://schemas.microsoft.com/office/drawing/2010/main" val="0"/>
                </a:ext>
              </a:extLst>
            </a:blip>
            <a:srcRect l="46918" t="58236" r="28140" b="29079"/>
            <a:stretch/>
          </p:blipFill>
          <p:spPr>
            <a:xfrm>
              <a:off x="18943390" y="19949880"/>
              <a:ext cx="6553200" cy="1988558"/>
            </a:xfrm>
            <a:prstGeom prst="rect">
              <a:avLst/>
            </a:prstGeom>
          </p:spPr>
        </p:pic>
        <p:sp>
          <p:nvSpPr>
            <p:cNvPr id="481" name="TextBox 480"/>
            <p:cNvSpPr txBox="1"/>
            <p:nvPr/>
          </p:nvSpPr>
          <p:spPr>
            <a:xfrm>
              <a:off x="17744724" y="19904083"/>
              <a:ext cx="1169256" cy="4001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2000" dirty="0" smtClean="0">
                  <a:latin typeface="Arial" panose="020B0604020202020204" pitchFamily="34" charset="0"/>
                  <a:cs typeface="Arial" panose="020B0604020202020204" pitchFamily="34" charset="0"/>
                </a:rPr>
                <a:t>1918</a:t>
              </a:r>
              <a:endParaRPr lang="en-US" sz="2000" dirty="0">
                <a:latin typeface="Arial" panose="020B0604020202020204" pitchFamily="34" charset="0"/>
                <a:cs typeface="Arial" panose="020B0604020202020204" pitchFamily="34" charset="0"/>
              </a:endParaRPr>
            </a:p>
          </p:txBody>
        </p:sp>
        <p:sp>
          <p:nvSpPr>
            <p:cNvPr id="482" name="TextBox 481"/>
            <p:cNvSpPr txBox="1"/>
            <p:nvPr/>
          </p:nvSpPr>
          <p:spPr>
            <a:xfrm>
              <a:off x="17744724" y="24343762"/>
              <a:ext cx="8364865" cy="398694"/>
            </a:xfrm>
            <a:prstGeom prst="rect">
              <a:avLst/>
            </a:prstGeom>
            <a:noFill/>
            <a:ln>
              <a:noFill/>
            </a:ln>
          </p:spPr>
          <p:txBody>
            <a:bodyPr wrap="square" rtlCol="0">
              <a:spAutoFit/>
            </a:bodyPr>
            <a:lstStyle/>
            <a:p>
              <a:r>
                <a:rPr lang="en-US" sz="1600" i="1" dirty="0" smtClean="0">
                  <a:latin typeface="Arial" panose="020B0604020202020204" pitchFamily="34" charset="0"/>
                  <a:cs typeface="Arial" panose="020B0604020202020204" pitchFamily="34" charset="0"/>
                </a:rPr>
                <a:t>Figure 3. Penalty Computation  by inserting one strain at a time and sorting by year from the earliest strain to the latest</a:t>
              </a:r>
              <a:endParaRPr lang="en-US" sz="1600" i="1" dirty="0">
                <a:latin typeface="Arial" panose="020B0604020202020204" pitchFamily="34" charset="0"/>
                <a:cs typeface="Arial" panose="020B0604020202020204" pitchFamily="34" charset="0"/>
              </a:endParaRPr>
            </a:p>
          </p:txBody>
        </p:sp>
        <p:sp>
          <p:nvSpPr>
            <p:cNvPr id="86" name="TextBox 85"/>
            <p:cNvSpPr txBox="1"/>
            <p:nvPr/>
          </p:nvSpPr>
          <p:spPr>
            <a:xfrm>
              <a:off x="21687624" y="22466168"/>
              <a:ext cx="3794713"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Higher penalty because the two strains with </a:t>
              </a:r>
              <a:r>
                <a:rPr lang="en-US" sz="2000" b="1" dirty="0" smtClean="0">
                  <a:latin typeface="Arial" panose="020B0604020202020204" pitchFamily="34" charset="0"/>
                  <a:cs typeface="Arial" panose="020B0604020202020204" pitchFamily="34" charset="0"/>
                </a:rPr>
                <a:t>Asparagine</a:t>
              </a:r>
              <a:r>
                <a:rPr lang="en-US" sz="2000" dirty="0" smtClean="0">
                  <a:latin typeface="Arial" panose="020B0604020202020204" pitchFamily="34" charset="0"/>
                  <a:cs typeface="Arial" panose="020B0604020202020204" pitchFamily="34" charset="0"/>
                </a:rPr>
                <a:t> are less  likely to be Ancestors</a:t>
              </a:r>
              <a:endParaRPr lang="en-US" sz="2000" dirty="0">
                <a:latin typeface="Arial" panose="020B0604020202020204" pitchFamily="34" charset="0"/>
                <a:cs typeface="Arial" panose="020B0604020202020204" pitchFamily="34" charset="0"/>
              </a:endParaRPr>
            </a:p>
          </p:txBody>
        </p:sp>
      </p:grpSp>
      <p:grpSp>
        <p:nvGrpSpPr>
          <p:cNvPr id="19" name="Group 18"/>
          <p:cNvGrpSpPr/>
          <p:nvPr/>
        </p:nvGrpSpPr>
        <p:grpSpPr>
          <a:xfrm>
            <a:off x="15446309" y="10655734"/>
            <a:ext cx="12998582" cy="6432586"/>
            <a:chOff x="16136658" y="10968130"/>
            <a:chExt cx="11303129" cy="8125296"/>
          </a:xfrm>
        </p:grpSpPr>
        <p:pic>
          <p:nvPicPr>
            <p:cNvPr id="298" name="Picture 2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47156" y="10968130"/>
              <a:ext cx="7688791" cy="5612670"/>
            </a:xfrm>
            <a:prstGeom prst="rect">
              <a:avLst/>
            </a:prstGeom>
            <a:ln>
              <a:noFill/>
            </a:ln>
          </p:spPr>
        </p:pic>
        <p:sp>
          <p:nvSpPr>
            <p:cNvPr id="14461" name="TextBox 14460"/>
            <p:cNvSpPr txBox="1"/>
            <p:nvPr/>
          </p:nvSpPr>
          <p:spPr>
            <a:xfrm>
              <a:off x="16136658" y="18354770"/>
              <a:ext cx="11303129" cy="738656"/>
            </a:xfrm>
            <a:prstGeom prst="rect">
              <a:avLst/>
            </a:prstGeom>
            <a:noFill/>
            <a:ln>
              <a:solidFill>
                <a:schemeClr val="bg1"/>
              </a:solidFill>
            </a:ln>
          </p:spPr>
          <p:txBody>
            <a:bodyPr wrap="square" rtlCol="0">
              <a:spAutoFit/>
            </a:bodyPr>
            <a:lstStyle/>
            <a:p>
              <a:r>
                <a:rPr lang="en-US" sz="1600" i="1" dirty="0" smtClean="0">
                  <a:latin typeface="Arial" panose="020B0604020202020204" pitchFamily="34" charset="0"/>
                  <a:cs typeface="Arial" panose="020B0604020202020204" pitchFamily="34" charset="0"/>
                </a:rPr>
                <a:t>Figure 2. A lower bounded convex hull was used in the 1</a:t>
              </a:r>
              <a:r>
                <a:rPr lang="en-US" sz="1600" i="1" baseline="30000" dirty="0" smtClean="0">
                  <a:latin typeface="Arial" panose="020B0604020202020204" pitchFamily="34" charset="0"/>
                  <a:cs typeface="Arial" panose="020B0604020202020204" pitchFamily="34" charset="0"/>
                </a:rPr>
                <a:t>st</a:t>
              </a:r>
              <a:r>
                <a:rPr lang="en-US" sz="1600" i="1" dirty="0" smtClean="0">
                  <a:latin typeface="Arial" panose="020B0604020202020204" pitchFamily="34" charset="0"/>
                  <a:cs typeface="Arial" panose="020B0604020202020204" pitchFamily="34" charset="0"/>
                </a:rPr>
                <a:t> algorithm. It is constructed by computing the slope(or angle) and finding the smallest value.</a:t>
              </a:r>
              <a:endParaRPr lang="en-US" sz="1600" i="1" dirty="0">
                <a:latin typeface="Arial" panose="020B0604020202020204" pitchFamily="34" charset="0"/>
                <a:cs typeface="Arial" panose="020B0604020202020204" pitchFamily="34" charset="0"/>
              </a:endParaRPr>
            </a:p>
          </p:txBody>
        </p:sp>
        <p:sp>
          <p:nvSpPr>
            <p:cNvPr id="16" name="TextBox 15"/>
            <p:cNvSpPr txBox="1"/>
            <p:nvPr/>
          </p:nvSpPr>
          <p:spPr>
            <a:xfrm>
              <a:off x="23586378" y="15531129"/>
              <a:ext cx="2252864" cy="104967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Upper Hull</a:t>
              </a:r>
            </a:p>
            <a:p>
              <a:endParaRPr lang="en-US" sz="1600" dirty="0" smtClean="0"/>
            </a:p>
            <a:p>
              <a:r>
                <a:rPr lang="en-US" sz="1600" dirty="0" smtClean="0"/>
                <a:t>Lower Hull</a:t>
              </a:r>
              <a:endParaRPr lang="en-US" sz="1600" dirty="0"/>
            </a:p>
          </p:txBody>
        </p:sp>
      </p:grpSp>
      <p:grpSp>
        <p:nvGrpSpPr>
          <p:cNvPr id="14" name="Group 13"/>
          <p:cNvGrpSpPr/>
          <p:nvPr/>
        </p:nvGrpSpPr>
        <p:grpSpPr>
          <a:xfrm>
            <a:off x="29589981" y="15107704"/>
            <a:ext cx="13353928" cy="8875100"/>
            <a:chOff x="30829366" y="14927059"/>
            <a:chExt cx="11959405" cy="10451649"/>
          </a:xfrm>
        </p:grpSpPr>
        <p:grpSp>
          <p:nvGrpSpPr>
            <p:cNvPr id="96" name="Group 95"/>
            <p:cNvGrpSpPr/>
            <p:nvPr/>
          </p:nvGrpSpPr>
          <p:grpSpPr>
            <a:xfrm>
              <a:off x="30829366" y="14927059"/>
              <a:ext cx="11918457" cy="4673531"/>
              <a:chOff x="1295399" y="11140945"/>
              <a:chExt cx="16224241" cy="3727528"/>
            </a:xfrm>
          </p:grpSpPr>
          <p:sp>
            <p:nvSpPr>
              <p:cNvPr id="97" name="TextBox 96"/>
              <p:cNvSpPr txBox="1">
                <a:spLocks noChangeArrowheads="1"/>
              </p:cNvSpPr>
              <p:nvPr/>
            </p:nvSpPr>
            <p:spPr bwMode="auto">
              <a:xfrm>
                <a:off x="1295399" y="11140945"/>
                <a:ext cx="16224239" cy="497046"/>
              </a:xfrm>
              <a:prstGeom prst="rect">
                <a:avLst/>
              </a:prstGeom>
              <a:solidFill>
                <a:srgbClr val="3F72B2"/>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smtClean="0">
                    <a:latin typeface="Times New Roman" panose="02020603050405020304" pitchFamily="18" charset="0"/>
                    <a:ea typeface="+mn-ea"/>
                    <a:cs typeface="Times New Roman" panose="02020603050405020304" pitchFamily="18" charset="0"/>
                  </a:rPr>
                  <a:t>Results</a:t>
                </a:r>
                <a:endParaRPr lang="en-US" sz="3600" b="1" dirty="0">
                  <a:latin typeface="Times New Roman" panose="02020603050405020304" pitchFamily="18" charset="0"/>
                  <a:ea typeface="+mn-ea"/>
                  <a:cs typeface="Times New Roman" panose="02020603050405020304" pitchFamily="18" charset="0"/>
                </a:endParaRPr>
              </a:p>
            </p:txBody>
          </p:sp>
          <p:sp>
            <p:nvSpPr>
              <p:cNvPr id="98" name="Rectangle 97"/>
              <p:cNvSpPr/>
              <p:nvPr/>
            </p:nvSpPr>
            <p:spPr>
              <a:xfrm>
                <a:off x="1295400" y="11659648"/>
                <a:ext cx="16224240" cy="3208825"/>
              </a:xfrm>
              <a:prstGeom prst="rect">
                <a:avLst/>
              </a:prstGeom>
              <a:ln>
                <a:noFill/>
              </a:ln>
            </p:spPr>
            <p:txBody>
              <a:bodyPr wrap="square">
                <a:spAutoFit/>
              </a:bodyPr>
              <a:lstStyle/>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2009 H1N1 pandemic did evolve from Swine in Mexico</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11.94</a:t>
                </a:r>
                <a:r>
                  <a:rPr lang="en-US" sz="2400" dirty="0" smtClean="0">
                    <a:latin typeface="Times New Roman" panose="02020603050405020304" pitchFamily="18" charset="0"/>
                    <a:cs typeface="Times New Roman" panose="02020603050405020304" pitchFamily="18" charset="0"/>
                  </a:rPr>
                  <a:t>% error, compared to  46.91% error in prior </a:t>
                </a:r>
                <a:r>
                  <a:rPr lang="en-US" sz="2400" dirty="0" smtClean="0">
                    <a:latin typeface="Times New Roman" panose="02020603050405020304" pitchFamily="18" charset="0"/>
                    <a:cs typeface="Times New Roman" panose="02020603050405020304" pitchFamily="18" charset="0"/>
                  </a:rPr>
                  <a:t>publication</a:t>
                </a:r>
                <a:r>
                  <a:rPr lang="en-US" sz="2400" baseline="30000" dirty="0" smtClean="0">
                    <a:latin typeface="Times New Roman" panose="02020603050405020304" pitchFamily="18" charset="0"/>
                    <a:cs typeface="Times New Roman" panose="02020603050405020304" pitchFamily="18" charset="0"/>
                  </a:rPr>
                  <a:t>[1]</a:t>
                </a:r>
                <a:endParaRPr lang="en-US" sz="2400" baseline="30000" dirty="0" smtClean="0">
                  <a:latin typeface="Times New Roman" panose="02020603050405020304" pitchFamily="18" charset="0"/>
                  <a:cs typeface="Times New Roman" panose="02020603050405020304" pitchFamily="18" charset="0"/>
                </a:endParaRPr>
              </a:p>
              <a:p>
                <a:pPr marL="79949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30.67 strains used for mutation rate calculation on </a:t>
                </a:r>
                <a:r>
                  <a:rPr lang="en-US" sz="2400" dirty="0" smtClean="0">
                    <a:latin typeface="Times New Roman" panose="02020603050405020304" pitchFamily="18" charset="0"/>
                    <a:cs typeface="Times New Roman" panose="02020603050405020304" pitchFamily="18" charset="0"/>
                  </a:rPr>
                  <a:t>average</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Successfully </a:t>
                </a:r>
                <a:r>
                  <a:rPr lang="en-US" sz="2400" dirty="0" smtClean="0">
                    <a:latin typeface="Times New Roman" panose="02020603050405020304" pitchFamily="18" charset="0"/>
                    <a:cs typeface="Times New Roman" panose="02020603050405020304" pitchFamily="18" charset="0"/>
                  </a:rPr>
                  <a:t>isolated </a:t>
                </a:r>
                <a:r>
                  <a:rPr lang="en-US" sz="2400" dirty="0" smtClean="0">
                    <a:latin typeface="Times New Roman" panose="02020603050405020304" pitchFamily="18" charset="0"/>
                    <a:cs typeface="Times New Roman" panose="02020603050405020304" pitchFamily="18" charset="0"/>
                  </a:rPr>
                  <a:t>group 1 from groups 2 and 3</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Fasta format allows for multiple sequence alignment to take place after program has finished running by uploading back to IRD</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Multiple sequence alignment shows primarily conservation of nucleotides with varying amounts evolution </a:t>
                </a:r>
                <a:endParaRPr lang="en-US" sz="2400" dirty="0">
                  <a:latin typeface="Times New Roman" panose="02020603050405020304" pitchFamily="18" charset="0"/>
                  <a:cs typeface="Times New Roman" panose="02020603050405020304" pitchFamily="18" charset="0"/>
                </a:endParaRPr>
              </a:p>
              <a:p>
                <a:pPr marL="79949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grpSp>
          <p:nvGrpSpPr>
            <p:cNvPr id="53" name="Group 52"/>
            <p:cNvGrpSpPr/>
            <p:nvPr/>
          </p:nvGrpSpPr>
          <p:grpSpPr>
            <a:xfrm>
              <a:off x="31433648" y="18997222"/>
              <a:ext cx="11355123" cy="6381486"/>
              <a:chOff x="31494540" y="20021170"/>
              <a:chExt cx="11355123" cy="6381486"/>
            </a:xfrm>
          </p:grpSpPr>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73479" y="21052090"/>
                <a:ext cx="10155067" cy="3725038"/>
              </a:xfrm>
              <a:prstGeom prst="rect">
                <a:avLst/>
              </a:prstGeom>
            </p:spPr>
          </p:pic>
          <p:sp>
            <p:nvSpPr>
              <p:cNvPr id="103" name="TextBox 102"/>
              <p:cNvSpPr txBox="1"/>
              <p:nvPr/>
            </p:nvSpPr>
            <p:spPr>
              <a:xfrm>
                <a:off x="31494540" y="26003962"/>
                <a:ext cx="11355123" cy="398694"/>
              </a:xfrm>
              <a:prstGeom prst="rect">
                <a:avLst/>
              </a:prstGeom>
              <a:noFill/>
              <a:ln>
                <a:noFill/>
              </a:ln>
            </p:spPr>
            <p:txBody>
              <a:bodyPr wrap="square" rtlCol="0">
                <a:spAutoFit/>
              </a:bodyPr>
              <a:lstStyle/>
              <a:p>
                <a:r>
                  <a:rPr lang="en-US" sz="1600" i="1" dirty="0" smtClean="0">
                    <a:latin typeface="Arial" panose="020B0604020202020204" pitchFamily="34" charset="0"/>
                    <a:cs typeface="Arial" panose="020B0604020202020204" pitchFamily="34" charset="0"/>
                  </a:rPr>
                  <a:t>Figure 5. Demonstration of Evolutionary Trajectory  via Program Output and multiple sequence alignment</a:t>
                </a:r>
                <a:endParaRPr lang="en-US" sz="1600" i="1" dirty="0">
                  <a:latin typeface="Arial" panose="020B0604020202020204" pitchFamily="34" charset="0"/>
                  <a:cs typeface="Arial" panose="020B0604020202020204" pitchFamily="34" charset="0"/>
                </a:endParaRPr>
              </a:p>
            </p:txBody>
          </p:sp>
          <p:cxnSp>
            <p:nvCxnSpPr>
              <p:cNvPr id="104" name="Straight Arrow Connector 103"/>
              <p:cNvCxnSpPr/>
              <p:nvPr/>
            </p:nvCxnSpPr>
            <p:spPr>
              <a:xfrm>
                <a:off x="33876173" y="20421805"/>
                <a:ext cx="0" cy="6302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1738334" y="20021170"/>
                <a:ext cx="3586684" cy="83363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Shows evolution from Cytosine to Thymidine</a:t>
                </a:r>
                <a:endParaRPr lang="en-US" sz="2000" dirty="0">
                  <a:latin typeface="Arial" panose="020B0604020202020204" pitchFamily="34" charset="0"/>
                  <a:cs typeface="Arial" panose="020B0604020202020204" pitchFamily="34" charset="0"/>
                </a:endParaRPr>
              </a:p>
            </p:txBody>
          </p:sp>
          <p:sp>
            <p:nvSpPr>
              <p:cNvPr id="109" name="TextBox 108"/>
              <p:cNvSpPr txBox="1"/>
              <p:nvPr/>
            </p:nvSpPr>
            <p:spPr>
              <a:xfrm>
                <a:off x="35803005" y="25011454"/>
                <a:ext cx="3078635" cy="83363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Shows evolution from Thymidine to Cytosine</a:t>
                </a:r>
                <a:endParaRPr lang="en-US" sz="2000" dirty="0">
                  <a:latin typeface="Arial" panose="020B0604020202020204" pitchFamily="34" charset="0"/>
                  <a:cs typeface="Arial" panose="020B0604020202020204" pitchFamily="34" charset="0"/>
                </a:endParaRPr>
              </a:p>
            </p:txBody>
          </p:sp>
          <p:sp>
            <p:nvSpPr>
              <p:cNvPr id="114" name="TextBox 113"/>
              <p:cNvSpPr txBox="1"/>
              <p:nvPr/>
            </p:nvSpPr>
            <p:spPr>
              <a:xfrm>
                <a:off x="40058460" y="25131435"/>
                <a:ext cx="2490531" cy="83363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Shows evolution from Guanine to Adenine</a:t>
                </a:r>
                <a:endParaRPr lang="en-US" sz="2000" dirty="0">
                  <a:latin typeface="Arial" panose="020B0604020202020204" pitchFamily="34" charset="0"/>
                  <a:cs typeface="Arial" panose="020B0604020202020204" pitchFamily="34" charset="0"/>
                </a:endParaRPr>
              </a:p>
            </p:txBody>
          </p:sp>
          <p:cxnSp>
            <p:nvCxnSpPr>
              <p:cNvPr id="35" name="Straight Arrow Connector 34"/>
              <p:cNvCxnSpPr/>
              <p:nvPr/>
            </p:nvCxnSpPr>
            <p:spPr>
              <a:xfrm flipV="1">
                <a:off x="37755711" y="24742005"/>
                <a:ext cx="174516" cy="375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41251597" y="24777128"/>
                <a:ext cx="2724" cy="463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8401" y="5644270"/>
            <a:ext cx="12796388" cy="3460459"/>
            <a:chOff x="9135017" y="7567285"/>
            <a:chExt cx="11460088" cy="4075167"/>
          </a:xfrm>
        </p:grpSpPr>
        <p:sp>
          <p:nvSpPr>
            <p:cNvPr id="5" name="TextBox 4"/>
            <p:cNvSpPr txBox="1"/>
            <p:nvPr/>
          </p:nvSpPr>
          <p:spPr>
            <a:xfrm>
              <a:off x="9135017" y="8226133"/>
              <a:ext cx="11396570" cy="34163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Early </a:t>
              </a:r>
              <a:r>
                <a:rPr lang="en-US" sz="2400" dirty="0">
                  <a:latin typeface="Times New Roman" panose="02020603050405020304" pitchFamily="18" charset="0"/>
                  <a:cs typeface="Times New Roman" panose="02020603050405020304" pitchFamily="18" charset="0"/>
                </a:rPr>
                <a:t>analysis pointed to evolution from swine for the 2009 H1N1 pandemic. This is an automated method to determine if the evolution trajectory is in fact swine. The approach uses data-driven estimates of mutation rate, per segment, to isolate likely ancestors and then generate multiple sequence alignments. The results suggest that the method can more effectively pinpoint the evolutionary history of viruses, including the host and geographical location of the ancestors, when compared against either BLAST or traditional phylogenetic analysis alone.						</a:t>
              </a:r>
            </a:p>
            <a:p>
              <a:endParaRPr lang="en-US" sz="2400" dirty="0">
                <a:latin typeface="Times New Roman" panose="02020603050405020304" pitchFamily="18" charset="0"/>
                <a:cs typeface="Times New Roman" panose="02020603050405020304" pitchFamily="18" charset="0"/>
              </a:endParaRPr>
            </a:p>
          </p:txBody>
        </p:sp>
        <p:sp>
          <p:nvSpPr>
            <p:cNvPr id="94" name="TextBox 93"/>
            <p:cNvSpPr txBox="1">
              <a:spLocks noChangeArrowheads="1"/>
            </p:cNvSpPr>
            <p:nvPr/>
          </p:nvSpPr>
          <p:spPr bwMode="auto">
            <a:xfrm>
              <a:off x="9135019" y="7567285"/>
              <a:ext cx="11460086" cy="623191"/>
            </a:xfrm>
            <a:prstGeom prst="rect">
              <a:avLst/>
            </a:prstGeom>
            <a:solidFill>
              <a:schemeClr val="tx2">
                <a:lumMod val="60000"/>
                <a:lumOff val="40000"/>
              </a:schemeClr>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p>
              <a:pPr algn="ctr" defTabSz="1878581" fontAlgn="auto">
                <a:spcBef>
                  <a:spcPts val="0"/>
                </a:spcBef>
                <a:spcAft>
                  <a:spcPts val="0"/>
                </a:spcAft>
                <a:defRPr/>
              </a:pPr>
              <a:r>
                <a:rPr lang="en-US" sz="3600" b="1" dirty="0" smtClean="0">
                  <a:solidFill>
                    <a:schemeClr val="bg1"/>
                  </a:solidFill>
                  <a:latin typeface="Times New Roman" panose="02020603050405020304" pitchFamily="18" charset="0"/>
                  <a:ea typeface="+mn-ea"/>
                  <a:cs typeface="Times New Roman" panose="02020603050405020304" pitchFamily="18" charset="0"/>
                </a:rPr>
                <a:t>Abstract</a:t>
              </a:r>
              <a:endParaRPr lang="en-US" sz="3600" b="1" dirty="0">
                <a:solidFill>
                  <a:schemeClr val="bg1"/>
                </a:solidFill>
                <a:latin typeface="Times New Roman" panose="02020603050405020304" pitchFamily="18" charset="0"/>
                <a:ea typeface="+mn-ea"/>
                <a:cs typeface="Times New Roman" panose="02020603050405020304" pitchFamily="18" charset="0"/>
              </a:endParaRPr>
            </a:p>
          </p:txBody>
        </p:sp>
      </p:grpSp>
      <p:grpSp>
        <p:nvGrpSpPr>
          <p:cNvPr id="18" name="Group 17"/>
          <p:cNvGrpSpPr/>
          <p:nvPr/>
        </p:nvGrpSpPr>
        <p:grpSpPr>
          <a:xfrm>
            <a:off x="29674960" y="25260345"/>
            <a:ext cx="13268946" cy="2283652"/>
            <a:chOff x="39529553" y="22837371"/>
            <a:chExt cx="12467862" cy="2015183"/>
          </a:xfrm>
        </p:grpSpPr>
        <p:sp>
          <p:nvSpPr>
            <p:cNvPr id="99" name="TextBox 98"/>
            <p:cNvSpPr txBox="1">
              <a:spLocks noChangeArrowheads="1"/>
            </p:cNvSpPr>
            <p:nvPr/>
          </p:nvSpPr>
          <p:spPr bwMode="auto">
            <a:xfrm>
              <a:off x="39529553" y="22837371"/>
              <a:ext cx="12467862" cy="549928"/>
            </a:xfrm>
            <a:prstGeom prst="rect">
              <a:avLst/>
            </a:prstGeom>
            <a:solidFill>
              <a:srgbClr val="2A578F"/>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smtClean="0">
                  <a:latin typeface="Times New Roman" panose="02020603050405020304" pitchFamily="18" charset="0"/>
                  <a:ea typeface="+mn-ea"/>
                  <a:cs typeface="Times New Roman" panose="02020603050405020304" pitchFamily="18" charset="0"/>
                </a:rPr>
                <a:t>References</a:t>
              </a:r>
              <a:endParaRPr lang="en-US" sz="3600" b="1" dirty="0">
                <a:latin typeface="Times New Roman" panose="02020603050405020304" pitchFamily="18" charset="0"/>
                <a:ea typeface="+mn-ea"/>
                <a:cs typeface="Times New Roman" panose="02020603050405020304" pitchFamily="18" charset="0"/>
              </a:endParaRPr>
            </a:p>
          </p:txBody>
        </p:sp>
        <p:sp>
          <p:nvSpPr>
            <p:cNvPr id="100" name="Rectangle 99"/>
            <p:cNvSpPr/>
            <p:nvPr/>
          </p:nvSpPr>
          <p:spPr>
            <a:xfrm>
              <a:off x="39532486" y="23467425"/>
              <a:ext cx="12464913" cy="1385129"/>
            </a:xfrm>
            <a:prstGeom prst="rect">
              <a:avLst/>
            </a:prstGeom>
            <a:ln>
              <a:noFill/>
            </a:ln>
          </p:spPr>
          <p:txBody>
            <a:bodyPr wrap="square">
              <a:spAutoFit/>
            </a:bodyPr>
            <a:lstStyle/>
            <a:p>
              <a:pPr marL="571224" indent="-571224">
                <a:buFont typeface="+mj-lt"/>
                <a:buAutoNum type="arabicPeriod"/>
              </a:pPr>
              <a:r>
                <a:rPr lang="en-US" sz="2400" dirty="0">
                  <a:latin typeface="Times New Roman" panose="02020603050405020304" pitchFamily="18" charset="0"/>
                  <a:cs typeface="Times New Roman" panose="02020603050405020304" pitchFamily="18" charset="0"/>
                </a:rPr>
                <a:t>Squires, R. Burke, Brett E. Pickett, </a:t>
              </a:r>
              <a:r>
                <a:rPr lang="en-US" sz="2400" dirty="0" err="1">
                  <a:latin typeface="Times New Roman" panose="02020603050405020304" pitchFamily="18" charset="0"/>
                  <a:cs typeface="Times New Roman" panose="02020603050405020304" pitchFamily="18" charset="0"/>
                </a:rPr>
                <a:t>Sajal</a:t>
              </a:r>
              <a:r>
                <a:rPr lang="en-US" sz="2400" dirty="0">
                  <a:latin typeface="Times New Roman" panose="02020603050405020304" pitchFamily="18" charset="0"/>
                  <a:cs typeface="Times New Roman" panose="02020603050405020304" pitchFamily="18" charset="0"/>
                </a:rPr>
                <a:t> Das, and Richard H. Scheuermann. "Toward a Method for Tracking Virus Evolutionary Trajectory Applied to the Pandemic H1N1 2009 Influenza Virus." </a:t>
              </a:r>
              <a:r>
                <a:rPr lang="en-US" sz="2400" i="1" dirty="0">
                  <a:latin typeface="Times New Roman" panose="02020603050405020304" pitchFamily="18" charset="0"/>
                  <a:cs typeface="Times New Roman" panose="02020603050405020304" pitchFamily="18" charset="0"/>
                </a:rPr>
                <a:t>Infection, Genetics and Evolution</a:t>
              </a:r>
              <a:r>
                <a:rPr lang="en-US" sz="2400" dirty="0">
                  <a:latin typeface="Times New Roman" panose="02020603050405020304" pitchFamily="18" charset="0"/>
                  <a:cs typeface="Times New Roman" panose="02020603050405020304" pitchFamily="18" charset="0"/>
                </a:rPr>
                <a:t> 28 (December, 2014): 351-57</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224" indent="-571224">
                <a:buFont typeface="+mj-lt"/>
                <a:buAutoNum type="arabicPeriod"/>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Influenza Research Database - Influenza Genome Database with Visualization and Analysis Tools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29567703" y="5630894"/>
            <a:ext cx="13376205" cy="8159922"/>
            <a:chOff x="30055024" y="5728137"/>
            <a:chExt cx="13376205" cy="8159922"/>
          </a:xfrm>
        </p:grpSpPr>
        <p:grpSp>
          <p:nvGrpSpPr>
            <p:cNvPr id="414" name="Group 413"/>
            <p:cNvGrpSpPr/>
            <p:nvPr/>
          </p:nvGrpSpPr>
          <p:grpSpPr>
            <a:xfrm>
              <a:off x="30055024" y="10631196"/>
              <a:ext cx="13376188" cy="3256863"/>
              <a:chOff x="1455272" y="19865568"/>
              <a:chExt cx="12112134" cy="3021302"/>
            </a:xfrm>
          </p:grpSpPr>
          <p:sp>
            <p:nvSpPr>
              <p:cNvPr id="316" name="TextBox 315"/>
              <p:cNvSpPr txBox="1"/>
              <p:nvPr/>
            </p:nvSpPr>
            <p:spPr>
              <a:xfrm>
                <a:off x="1455272" y="22572803"/>
                <a:ext cx="12112134" cy="314067"/>
              </a:xfrm>
              <a:prstGeom prst="rect">
                <a:avLst/>
              </a:prstGeom>
              <a:noFill/>
              <a:ln>
                <a:noFill/>
              </a:ln>
            </p:spPr>
            <p:txBody>
              <a:bodyPr wrap="square" rtlCol="0">
                <a:spAutoFit/>
              </a:bodyPr>
              <a:lstStyle/>
              <a:p>
                <a:r>
                  <a:rPr lang="en-US" sz="1600" i="1" dirty="0" smtClean="0">
                    <a:latin typeface="Arial" panose="020B0604020202020204" pitchFamily="34" charset="0"/>
                    <a:cs typeface="Arial" panose="020B0604020202020204" pitchFamily="34" charset="0"/>
                  </a:rPr>
                  <a:t>Figure 4.  An abstract  visual representation of the program and the  separate</a:t>
                </a:r>
                <a:r>
                  <a:rPr lang="en-US" sz="1600" i="1"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yet connected Algorithms, complete with input and output</a:t>
                </a:r>
                <a:endParaRPr lang="en-US" sz="1600" i="1" dirty="0">
                  <a:latin typeface="Arial" panose="020B0604020202020204" pitchFamily="34" charset="0"/>
                  <a:cs typeface="Arial" panose="020B0604020202020204" pitchFamily="34" charset="0"/>
                </a:endParaRPr>
              </a:p>
            </p:txBody>
          </p:sp>
          <p:grpSp>
            <p:nvGrpSpPr>
              <p:cNvPr id="412" name="Group 411"/>
              <p:cNvGrpSpPr/>
              <p:nvPr/>
            </p:nvGrpSpPr>
            <p:grpSpPr>
              <a:xfrm>
                <a:off x="1555221" y="19865568"/>
                <a:ext cx="11914798" cy="2043568"/>
                <a:chOff x="1555221" y="19865568"/>
                <a:chExt cx="11914798" cy="2043568"/>
              </a:xfrm>
            </p:grpSpPr>
            <p:sp>
              <p:nvSpPr>
                <p:cNvPr id="389" name="Rectangle 388"/>
                <p:cNvSpPr/>
                <p:nvPr/>
              </p:nvSpPr>
              <p:spPr>
                <a:xfrm>
                  <a:off x="3336319" y="19955278"/>
                  <a:ext cx="3573132" cy="195385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lIns="438912" tIns="219456" rIns="438912" bIns="219456" spcCol="0" rtlCol="0" anchor="ctr"/>
                <a:lstStyle/>
                <a:p>
                  <a:pPr algn="ctr"/>
                  <a:endParaRPr lang="en-US" sz="1600" dirty="0">
                    <a:latin typeface="Times New Roman" panose="02020603050405020304" pitchFamily="18" charset="0"/>
                    <a:cs typeface="Times New Roman" panose="02020603050405020304" pitchFamily="18" charset="0"/>
                  </a:endParaRPr>
                </a:p>
              </p:txBody>
            </p:sp>
            <p:sp>
              <p:nvSpPr>
                <p:cNvPr id="388" name="Rectangle 387"/>
                <p:cNvSpPr/>
                <p:nvPr/>
              </p:nvSpPr>
              <p:spPr>
                <a:xfrm>
                  <a:off x="7872686" y="19955278"/>
                  <a:ext cx="3497917" cy="195385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lIns="438912" tIns="219456" rIns="438912" bIns="219456" spcCol="0"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393" name="Straight Arrow Connector 392"/>
                <p:cNvCxnSpPr>
                  <a:stCxn id="422" idx="3"/>
                  <a:endCxn id="424" idx="1"/>
                </p:cNvCxnSpPr>
                <p:nvPr/>
              </p:nvCxnSpPr>
              <p:spPr>
                <a:xfrm>
                  <a:off x="11165381" y="20918639"/>
                  <a:ext cx="1241533" cy="2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4" name="TextBox 393"/>
                <p:cNvSpPr txBox="1"/>
                <p:nvPr/>
              </p:nvSpPr>
              <p:spPr>
                <a:xfrm>
                  <a:off x="2373594" y="20521759"/>
                  <a:ext cx="1423095" cy="891135"/>
                </a:xfrm>
                <a:prstGeom prst="rect">
                  <a:avLst/>
                </a:prstGeom>
                <a:noFill/>
                <a:ln>
                  <a:noFill/>
                </a:ln>
              </p:spPr>
              <p:txBody>
                <a:bodyPr wrap="square" lIns="438912" tIns="219456" rIns="438912" bIns="219456" rtlCol="0">
                  <a:spAutoFit/>
                </a:bodyPr>
                <a:lstStyle/>
                <a:p>
                  <a:r>
                    <a:rPr lang="en-US" sz="1600" dirty="0">
                      <a:latin typeface="Times New Roman" panose="02020603050405020304" pitchFamily="18" charset="0"/>
                      <a:cs typeface="Times New Roman" panose="02020603050405020304" pitchFamily="18" charset="0"/>
                    </a:rPr>
                    <a:t>FASTA File </a:t>
                  </a:r>
                </a:p>
              </p:txBody>
            </p:sp>
            <p:sp>
              <p:nvSpPr>
                <p:cNvPr id="395" name="TextBox 394"/>
                <p:cNvSpPr txBox="1"/>
                <p:nvPr/>
              </p:nvSpPr>
              <p:spPr>
                <a:xfrm>
                  <a:off x="3336319" y="19885981"/>
                  <a:ext cx="3573132" cy="639556"/>
                </a:xfrm>
                <a:prstGeom prst="rect">
                  <a:avLst/>
                </a:prstGeom>
                <a:noFill/>
                <a:ln>
                  <a:noFill/>
                </a:ln>
              </p:spPr>
              <p:txBody>
                <a:bodyPr wrap="square" lIns="438912" tIns="219456" rIns="438912" bIns="219456" rtlCol="0">
                  <a:spAutoFit/>
                </a:bodyPr>
                <a:lstStyle/>
                <a:p>
                  <a:pPr algn="ctr"/>
                  <a:r>
                    <a:rPr lang="en-US" sz="1600" dirty="0" smtClean="0">
                      <a:latin typeface="Times New Roman" panose="02020603050405020304" pitchFamily="18" charset="0"/>
                      <a:cs typeface="Times New Roman" panose="02020603050405020304" pitchFamily="18" charset="0"/>
                    </a:rPr>
                    <a:t>Algorithm 1</a:t>
                  </a:r>
                  <a:endParaRPr lang="en-US" sz="1600" dirty="0">
                    <a:latin typeface="Times New Roman" panose="02020603050405020304" pitchFamily="18" charset="0"/>
                    <a:cs typeface="Times New Roman" panose="02020603050405020304" pitchFamily="18" charset="0"/>
                  </a:endParaRPr>
                </a:p>
              </p:txBody>
            </p:sp>
            <p:sp>
              <p:nvSpPr>
                <p:cNvPr id="396" name="TextBox 395"/>
                <p:cNvSpPr txBox="1"/>
                <p:nvPr/>
              </p:nvSpPr>
              <p:spPr>
                <a:xfrm>
                  <a:off x="6676931" y="20492452"/>
                  <a:ext cx="1570050" cy="1096382"/>
                </a:xfrm>
                <a:prstGeom prst="rect">
                  <a:avLst/>
                </a:prstGeom>
                <a:noFill/>
                <a:ln>
                  <a:noFill/>
                </a:ln>
              </p:spPr>
              <p:txBody>
                <a:bodyPr wrap="square" lIns="438912" tIns="219456" rIns="438912" bIns="219456" rtlCol="0">
                  <a:spAutoFit/>
                </a:bodyPr>
                <a:lstStyle/>
                <a:p>
                  <a:r>
                    <a:rPr lang="en-US" sz="1600" dirty="0">
                      <a:latin typeface="Times New Roman" panose="02020603050405020304" pitchFamily="18" charset="0"/>
                      <a:cs typeface="Times New Roman" panose="02020603050405020304" pitchFamily="18" charset="0"/>
                    </a:rPr>
                    <a:t>Improved Mutation Rate</a:t>
                  </a:r>
                </a:p>
              </p:txBody>
            </p:sp>
            <p:sp>
              <p:nvSpPr>
                <p:cNvPr id="397" name="TextBox 396"/>
                <p:cNvSpPr txBox="1"/>
                <p:nvPr/>
              </p:nvSpPr>
              <p:spPr>
                <a:xfrm>
                  <a:off x="7872685" y="19865568"/>
                  <a:ext cx="3497917" cy="639556"/>
                </a:xfrm>
                <a:prstGeom prst="rect">
                  <a:avLst/>
                </a:prstGeom>
                <a:noFill/>
                <a:ln>
                  <a:noFill/>
                </a:ln>
              </p:spPr>
              <p:txBody>
                <a:bodyPr wrap="square" lIns="438912" tIns="219456" rIns="438912" bIns="219456" rtlCol="0">
                  <a:spAutoFit/>
                </a:bodyPr>
                <a:lstStyle/>
                <a:p>
                  <a:pPr algn="ctr"/>
                  <a:r>
                    <a:rPr lang="en-US" sz="1600" dirty="0" smtClean="0">
                      <a:latin typeface="Times New Roman" panose="02020603050405020304" pitchFamily="18" charset="0"/>
                      <a:cs typeface="Times New Roman" panose="02020603050405020304" pitchFamily="18" charset="0"/>
                    </a:rPr>
                    <a:t>Algorithm 2</a:t>
                  </a:r>
                  <a:endParaRPr lang="en-US" sz="1600" dirty="0">
                    <a:latin typeface="Times New Roman" panose="02020603050405020304" pitchFamily="18" charset="0"/>
                    <a:cs typeface="Times New Roman" panose="02020603050405020304" pitchFamily="18" charset="0"/>
                  </a:endParaRPr>
                </a:p>
              </p:txBody>
            </p:sp>
            <p:sp>
              <p:nvSpPr>
                <p:cNvPr id="399" name="TextBox 398"/>
                <p:cNvSpPr txBox="1"/>
                <p:nvPr/>
              </p:nvSpPr>
              <p:spPr>
                <a:xfrm>
                  <a:off x="8755499" y="20470781"/>
                  <a:ext cx="2238552" cy="737042"/>
                </a:xfrm>
                <a:prstGeom prst="rect">
                  <a:avLst/>
                </a:prstGeom>
                <a:noFill/>
                <a:ln>
                  <a:noFill/>
                </a:ln>
              </p:spPr>
              <p:txBody>
                <a:bodyPr wrap="square" lIns="438912" tIns="219456" rIns="438912" bIns="219456" rtlCol="0">
                  <a:spAutoFit/>
                </a:bodyPr>
                <a:lstStyle/>
                <a:p>
                  <a:r>
                    <a:rPr lang="en-US" sz="1600" dirty="0" smtClean="0">
                      <a:latin typeface="Times New Roman" panose="02020603050405020304" pitchFamily="18" charset="0"/>
                      <a:cs typeface="Times New Roman" panose="02020603050405020304" pitchFamily="18" charset="0"/>
                    </a:rPr>
                    <a:t>Confidence </a:t>
                  </a:r>
                  <a:r>
                    <a:rPr lang="en-US" sz="1600" dirty="0">
                      <a:latin typeface="Times New Roman" panose="02020603050405020304" pitchFamily="18" charset="0"/>
                      <a:cs typeface="Times New Roman" panose="02020603050405020304" pitchFamily="18" charset="0"/>
                    </a:rPr>
                    <a:t>Interval</a:t>
                  </a:r>
                </a:p>
              </p:txBody>
            </p:sp>
            <p:cxnSp>
              <p:nvCxnSpPr>
                <p:cNvPr id="401" name="Straight Arrow Connector 400"/>
                <p:cNvCxnSpPr>
                  <a:stCxn id="420" idx="3"/>
                  <a:endCxn id="421" idx="1"/>
                </p:cNvCxnSpPr>
                <p:nvPr/>
              </p:nvCxnSpPr>
              <p:spPr>
                <a:xfrm flipV="1">
                  <a:off x="6785575" y="20912991"/>
                  <a:ext cx="1226833" cy="4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2" name="Straight Arrow Connector 401"/>
                <p:cNvCxnSpPr>
                  <a:stCxn id="421" idx="3"/>
                  <a:endCxn id="422" idx="1"/>
                </p:cNvCxnSpPr>
                <p:nvPr/>
              </p:nvCxnSpPr>
              <p:spPr>
                <a:xfrm>
                  <a:off x="9075510" y="20912990"/>
                  <a:ext cx="1026765" cy="5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5" name="TextBox 404"/>
                <p:cNvSpPr txBox="1"/>
                <p:nvPr/>
              </p:nvSpPr>
              <p:spPr>
                <a:xfrm>
                  <a:off x="4021987" y="20518562"/>
                  <a:ext cx="1594833" cy="867969"/>
                </a:xfrm>
                <a:prstGeom prst="rect">
                  <a:avLst/>
                </a:prstGeom>
                <a:noFill/>
                <a:ln>
                  <a:noFill/>
                </a:ln>
              </p:spPr>
              <p:txBody>
                <a:bodyPr wrap="square" lIns="438912" tIns="219456" rIns="438912" bIns="219456" rtlCol="0">
                  <a:spAutoFit/>
                </a:bodyPr>
                <a:lstStyle/>
                <a:p>
                  <a:r>
                    <a:rPr lang="en-US" sz="1600" dirty="0">
                      <a:latin typeface="Times New Roman" panose="02020603050405020304" pitchFamily="18" charset="0"/>
                      <a:cs typeface="Times New Roman" panose="02020603050405020304" pitchFamily="18" charset="0"/>
                    </a:rPr>
                    <a:t>Mutation Rate</a:t>
                  </a:r>
                </a:p>
              </p:txBody>
            </p:sp>
            <p:sp>
              <p:nvSpPr>
                <p:cNvPr id="424" name="TextBox 423"/>
                <p:cNvSpPr txBox="1"/>
                <p:nvPr/>
              </p:nvSpPr>
              <p:spPr>
                <a:xfrm>
                  <a:off x="12406914" y="20787921"/>
                  <a:ext cx="1063105"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Output</a:t>
                  </a:r>
                </a:p>
              </p:txBody>
            </p:sp>
            <p:sp>
              <p:nvSpPr>
                <p:cNvPr id="14491" name="TextBox 14490"/>
                <p:cNvSpPr txBox="1"/>
                <p:nvPr/>
              </p:nvSpPr>
              <p:spPr>
                <a:xfrm>
                  <a:off x="11370603" y="20421872"/>
                  <a:ext cx="1445749" cy="1042527"/>
                </a:xfrm>
                <a:prstGeom prst="rect">
                  <a:avLst/>
                </a:prstGeom>
                <a:noFill/>
                <a:ln>
                  <a:noFill/>
                </a:ln>
              </p:spPr>
              <p:txBody>
                <a:bodyPr wrap="square" rtlCol="0">
                  <a:spAutoFit/>
                </a:bodyPr>
                <a:lstStyle/>
                <a:p>
                  <a:r>
                    <a:rPr lang="en-US" sz="1600" dirty="0">
                      <a:latin typeface="Times New Roman" panose="02020603050405020304" pitchFamily="18" charset="0"/>
                      <a:cs typeface="Times New Roman" panose="02020603050405020304" pitchFamily="18" charset="0"/>
                    </a:rPr>
                    <a:t>Improved confidence interval &amp; ancestors</a:t>
                  </a:r>
                </a:p>
                <a:p>
                  <a:endParaRPr lang="en-US" sz="1600" dirty="0"/>
                </a:p>
              </p:txBody>
            </p:sp>
            <p:sp>
              <p:nvSpPr>
                <p:cNvPr id="443" name="TextBox 442"/>
                <p:cNvSpPr txBox="1"/>
                <p:nvPr/>
              </p:nvSpPr>
              <p:spPr>
                <a:xfrm>
                  <a:off x="1555221" y="20779644"/>
                  <a:ext cx="1063106"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Input</a:t>
                  </a:r>
                  <a:endParaRPr lang="en-US" sz="1600" dirty="0">
                    <a:latin typeface="Times New Roman" panose="02020603050405020304" pitchFamily="18" charset="0"/>
                    <a:cs typeface="Times New Roman" panose="02020603050405020304" pitchFamily="18" charset="0"/>
                  </a:endParaRPr>
                </a:p>
              </p:txBody>
            </p:sp>
            <p:sp>
              <p:nvSpPr>
                <p:cNvPr id="420" name="TextBox 419"/>
                <p:cNvSpPr txBox="1"/>
                <p:nvPr/>
              </p:nvSpPr>
              <p:spPr>
                <a:xfrm>
                  <a:off x="5722470" y="20784507"/>
                  <a:ext cx="1063105"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psAlgo2</a:t>
                  </a:r>
                  <a:endParaRPr lang="en-US" sz="1600" dirty="0">
                    <a:latin typeface="Times New Roman" panose="02020603050405020304" pitchFamily="18" charset="0"/>
                    <a:cs typeface="Times New Roman" panose="02020603050405020304" pitchFamily="18" charset="0"/>
                  </a:endParaRPr>
                </a:p>
              </p:txBody>
            </p:sp>
            <p:sp>
              <p:nvSpPr>
                <p:cNvPr id="421" name="TextBox 420"/>
                <p:cNvSpPr txBox="1"/>
                <p:nvPr/>
              </p:nvSpPr>
              <p:spPr>
                <a:xfrm>
                  <a:off x="8012408" y="20779644"/>
                  <a:ext cx="1063105"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psAlgo4</a:t>
                  </a:r>
                  <a:endParaRPr lang="en-US" sz="1600" dirty="0">
                    <a:latin typeface="Times New Roman" panose="02020603050405020304" pitchFamily="18" charset="0"/>
                    <a:cs typeface="Times New Roman" panose="02020603050405020304" pitchFamily="18" charset="0"/>
                  </a:endParaRPr>
                </a:p>
              </p:txBody>
            </p:sp>
            <p:sp>
              <p:nvSpPr>
                <p:cNvPr id="422" name="TextBox 421"/>
                <p:cNvSpPr txBox="1"/>
                <p:nvPr/>
              </p:nvSpPr>
              <p:spPr>
                <a:xfrm>
                  <a:off x="10102276" y="20785293"/>
                  <a:ext cx="1063105"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psAlgo5</a:t>
                  </a:r>
                  <a:endParaRPr lang="en-US" sz="1600" dirty="0">
                    <a:latin typeface="Times New Roman" panose="02020603050405020304" pitchFamily="18" charset="0"/>
                    <a:cs typeface="Times New Roman" panose="02020603050405020304" pitchFamily="18" charset="0"/>
                  </a:endParaRPr>
                </a:p>
              </p:txBody>
            </p:sp>
            <p:sp>
              <p:nvSpPr>
                <p:cNvPr id="438" name="TextBox 437"/>
                <p:cNvSpPr txBox="1"/>
                <p:nvPr/>
              </p:nvSpPr>
              <p:spPr>
                <a:xfrm>
                  <a:off x="3531906" y="20782075"/>
                  <a:ext cx="1063105" cy="26669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Times New Roman" panose="02020603050405020304" pitchFamily="18" charset="0"/>
                      <a:cs typeface="Times New Roman" panose="02020603050405020304" pitchFamily="18" charset="0"/>
                    </a:rPr>
                    <a:t>psAlgo</a:t>
                  </a:r>
                  <a:endParaRPr lang="en-US" sz="1600" dirty="0">
                    <a:latin typeface="Times New Roman" panose="02020603050405020304" pitchFamily="18" charset="0"/>
                    <a:cs typeface="Times New Roman" panose="02020603050405020304" pitchFamily="18" charset="0"/>
                  </a:endParaRPr>
                </a:p>
              </p:txBody>
            </p:sp>
          </p:grpSp>
        </p:grpSp>
        <p:grpSp>
          <p:nvGrpSpPr>
            <p:cNvPr id="32" name="Group 31"/>
            <p:cNvGrpSpPr/>
            <p:nvPr/>
          </p:nvGrpSpPr>
          <p:grpSpPr>
            <a:xfrm>
              <a:off x="30055033" y="5728137"/>
              <a:ext cx="13376196" cy="4758801"/>
              <a:chOff x="30055033" y="5728137"/>
              <a:chExt cx="13376196" cy="4758801"/>
            </a:xfrm>
          </p:grpSpPr>
          <p:sp>
            <p:nvSpPr>
              <p:cNvPr id="78" name="TextBox 77"/>
              <p:cNvSpPr txBox="1">
                <a:spLocks noChangeArrowheads="1"/>
              </p:cNvSpPr>
              <p:nvPr/>
            </p:nvSpPr>
            <p:spPr bwMode="auto">
              <a:xfrm>
                <a:off x="30055033" y="5728137"/>
                <a:ext cx="13376196" cy="623191"/>
              </a:xfrm>
              <a:prstGeom prst="rect">
                <a:avLst/>
              </a:prstGeom>
              <a:solidFill>
                <a:srgbClr val="558ED5"/>
              </a:solidFill>
              <a:ln w="9525">
                <a:noFill/>
                <a:miter lim="800000"/>
                <a:headEnd/>
                <a:tailEnd/>
              </a:ln>
              <a:effectLst>
                <a:outerShdw blurRad="50800" dist="38100" dir="2700000" algn="tl" rotWithShape="0">
                  <a:srgbClr val="000000">
                    <a:alpha val="42999"/>
                  </a:srgbClr>
                </a:outerShdw>
              </a:effectLst>
              <a:extLst/>
            </p:spPr>
            <p:txBody>
              <a:bodyPr wrap="square" lIns="68530" tIns="34262" rIns="68530" bIns="34262">
                <a:spAutoFit/>
              </a:bodyPr>
              <a:lstStyle>
                <a:defPPr>
                  <a:defRPr lang="en-US"/>
                </a:defPPr>
                <a:lvl1pPr algn="ctr">
                  <a:defRPr sz="6000">
                    <a:solidFill>
                      <a:schemeClr val="bg1"/>
                    </a:solidFill>
                    <a:latin typeface="Arial"/>
                    <a:cs typeface="Arial"/>
                  </a:defRPr>
                </a:lvl1pPr>
              </a:lstStyle>
              <a:p>
                <a:pPr defTabSz="1878581" fontAlgn="auto">
                  <a:spcBef>
                    <a:spcPts val="0"/>
                  </a:spcBef>
                  <a:spcAft>
                    <a:spcPts val="0"/>
                  </a:spcAft>
                  <a:defRPr/>
                </a:pPr>
                <a:r>
                  <a:rPr lang="en-US" sz="3600" b="1" dirty="0" smtClean="0">
                    <a:latin typeface="Times New Roman" panose="02020603050405020304" pitchFamily="18" charset="0"/>
                    <a:ea typeface="+mn-ea"/>
                    <a:cs typeface="Times New Roman" panose="02020603050405020304" pitchFamily="18" charset="0"/>
                  </a:rPr>
                  <a:t>Program Summary</a:t>
                </a:r>
                <a:endParaRPr lang="en-US" sz="3600" b="1" dirty="0">
                  <a:latin typeface="Times New Roman" panose="02020603050405020304" pitchFamily="18" charset="0"/>
                  <a:ea typeface="+mn-ea"/>
                  <a:cs typeface="Times New Roman" panose="02020603050405020304" pitchFamily="18" charset="0"/>
                </a:endParaRPr>
              </a:p>
            </p:txBody>
          </p:sp>
          <p:sp>
            <p:nvSpPr>
              <p:cNvPr id="110" name="Rectangle 109"/>
              <p:cNvSpPr/>
              <p:nvPr/>
            </p:nvSpPr>
            <p:spPr>
              <a:xfrm>
                <a:off x="30105843" y="6331954"/>
                <a:ext cx="13308204" cy="4154984"/>
              </a:xfrm>
              <a:prstGeom prst="rect">
                <a:avLst/>
              </a:prstGeom>
              <a:ln>
                <a:noFill/>
              </a:ln>
            </p:spPr>
            <p:txBody>
              <a:bodyPr wrap="square">
                <a:spAutoFit/>
              </a:bodyPr>
              <a:lstStyle/>
              <a:p>
                <a:pPr marL="79949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Input is the location of a directory of  BLAST results, downloaded from IRD in Fasta format with header options being (in any order) Strain Name, Accession Number, Host, Geographic Location, and </a:t>
                </a:r>
                <a:r>
                  <a:rPr lang="en-US" sz="2400" dirty="0" smtClean="0">
                    <a:latin typeface="Times New Roman" panose="02020603050405020304" pitchFamily="18" charset="0"/>
                    <a:cs typeface="Times New Roman" panose="02020603050405020304" pitchFamily="18" charset="0"/>
                  </a:rPr>
                  <a:t>Date</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Estimates </a:t>
                </a:r>
                <a:r>
                  <a:rPr lang="en-US" sz="2400" dirty="0">
                    <a:latin typeface="Times New Roman" panose="02020603050405020304" pitchFamily="18" charset="0"/>
                    <a:cs typeface="Times New Roman" panose="02020603050405020304" pitchFamily="18" charset="0"/>
                  </a:rPr>
                  <a:t>a mutation rate using a lower bounded convex hull, created with slope </a:t>
                </a:r>
                <a:r>
                  <a:rPr lang="en-US" sz="2400" dirty="0" smtClean="0">
                    <a:latin typeface="Times New Roman" panose="02020603050405020304" pitchFamily="18" charset="0"/>
                    <a:cs typeface="Times New Roman" panose="02020603050405020304" pitchFamily="18" charset="0"/>
                  </a:rPr>
                  <a:t>comparison</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Creates </a:t>
                </a:r>
                <a:r>
                  <a:rPr lang="en-US" sz="2400" dirty="0">
                    <a:latin typeface="Times New Roman" panose="02020603050405020304" pitchFamily="18" charset="0"/>
                    <a:cs typeface="Times New Roman" panose="02020603050405020304" pitchFamily="18" charset="0"/>
                  </a:rPr>
                  <a:t>an ancestral candidate region and updates the mutation </a:t>
                </a:r>
                <a:r>
                  <a:rPr lang="en-US" sz="2400" dirty="0" smtClean="0">
                    <a:latin typeface="Times New Roman" panose="02020603050405020304" pitchFamily="18" charset="0"/>
                    <a:cs typeface="Times New Roman" panose="02020603050405020304" pitchFamily="18" charset="0"/>
                  </a:rPr>
                  <a:t>rate</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Computes </a:t>
                </a:r>
                <a:r>
                  <a:rPr lang="en-US" sz="2400" dirty="0">
                    <a:latin typeface="Times New Roman" panose="02020603050405020304" pitchFamily="18" charset="0"/>
                    <a:cs typeface="Times New Roman" panose="02020603050405020304" pitchFamily="18" charset="0"/>
                  </a:rPr>
                  <a:t>a multiple sequence alignment, assigning a penalty to each strain, to determine when it is no longer beneficial to expand the Ancestral Candidate </a:t>
                </a:r>
                <a:r>
                  <a:rPr lang="en-US" sz="2400" dirty="0" smtClean="0">
                    <a:latin typeface="Times New Roman" panose="02020603050405020304" pitchFamily="18" charset="0"/>
                    <a:cs typeface="Times New Roman" panose="02020603050405020304" pitchFamily="18" charset="0"/>
                  </a:rPr>
                  <a:t>Region</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Outputs </a:t>
                </a:r>
                <a:r>
                  <a:rPr lang="en-US" sz="2400" dirty="0">
                    <a:latin typeface="Times New Roman" panose="02020603050405020304" pitchFamily="18" charset="0"/>
                    <a:cs typeface="Times New Roman" panose="02020603050405020304" pitchFamily="18" charset="0"/>
                  </a:rPr>
                  <a:t>an estimated mutation rate and a table  of each mutation, storing the position, the year, from what nucleotide and to what </a:t>
                </a:r>
                <a:r>
                  <a:rPr lang="en-US" sz="2400" dirty="0" smtClean="0">
                    <a:latin typeface="Times New Roman" panose="02020603050405020304" pitchFamily="18" charset="0"/>
                    <a:cs typeface="Times New Roman" panose="02020603050405020304" pitchFamily="18" charset="0"/>
                  </a:rPr>
                  <a:t>nucleotide</a:t>
                </a:r>
              </a:p>
              <a:p>
                <a:pPr marL="79949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Writes </a:t>
                </a:r>
                <a:r>
                  <a:rPr lang="en-US" sz="2400" dirty="0">
                    <a:latin typeface="Times New Roman" panose="02020603050405020304" pitchFamily="18" charset="0"/>
                    <a:cs typeface="Times New Roman" panose="02020603050405020304" pitchFamily="18" charset="0"/>
                  </a:rPr>
                  <a:t>an out file with all of the ancestral candidates in Fasta format, ready to be uploaded into a Multiple Sequence Alignment program, such as Muscle</a:t>
                </a:r>
                <a:endParaRPr lang="en-US" sz="2400" dirty="0">
                  <a:latin typeface="Times New Roman" panose="02020603050405020304" pitchFamily="18" charset="0"/>
                  <a:cs typeface="Times New Roman" panose="02020603050405020304" pitchFamily="18" charset="0"/>
                </a:endParaRPr>
              </a:p>
            </p:txBody>
          </p:sp>
        </p:grpSp>
      </p:grpSp>
      <p:cxnSp>
        <p:nvCxnSpPr>
          <p:cNvPr id="113" name="Straight Arrow Connector 112"/>
          <p:cNvCxnSpPr>
            <a:stCxn id="438" idx="3"/>
            <a:endCxn id="420" idx="1"/>
          </p:cNvCxnSpPr>
          <p:nvPr/>
        </p:nvCxnSpPr>
        <p:spPr>
          <a:xfrm>
            <a:off x="33035113" y="11665660"/>
            <a:ext cx="1245124" cy="2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443" idx="3"/>
            <a:endCxn id="438" idx="1"/>
          </p:cNvCxnSpPr>
          <p:nvPr/>
        </p:nvCxnSpPr>
        <p:spPr>
          <a:xfrm>
            <a:off x="30852137" y="11663039"/>
            <a:ext cx="1008923" cy="2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36883</TotalTime>
  <Words>841</Words>
  <Application>Microsoft Office PowerPoint</Application>
  <PresentationFormat>Custom</PresentationFormat>
  <Paragraphs>109</Paragraphs>
  <Slides>1</Slides>
  <Notes>1</Notes>
  <HiddenSlides>0</HiddenSlides>
  <MMClips>0</MMClips>
  <ScaleCrop>false</ScaleCrop>
  <HeadingPairs>
    <vt:vector size="4" baseType="variant">
      <vt:variant>
        <vt:lpstr>Theme</vt:lpstr>
      </vt:variant>
      <vt:variant>
        <vt:i4>7</vt:i4>
      </vt:variant>
      <vt:variant>
        <vt:lpstr>Slide Titles</vt:lpstr>
      </vt:variant>
      <vt:variant>
        <vt:i4>1</vt:i4>
      </vt:variant>
    </vt:vector>
  </HeadingPairs>
  <TitlesOfParts>
    <vt:vector size="8" baseType="lpstr">
      <vt:lpstr>Theme1</vt:lpstr>
      <vt:lpstr>3_Office Theme</vt:lpstr>
      <vt:lpstr>1_Theme1</vt:lpstr>
      <vt:lpstr>4_Office Theme</vt:lpstr>
      <vt:lpstr>2_Theme1</vt:lpstr>
      <vt:lpstr>5_Office Theme</vt:lpstr>
      <vt:lpstr>Office Theme</vt:lpstr>
      <vt:lpstr>PowerPoint Presentation</vt:lpstr>
    </vt:vector>
  </TitlesOfParts>
  <Company>UT Southwestern Medical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Brett Pickett</dc:creator>
  <cp:lastModifiedBy>Sette, Pietro</cp:lastModifiedBy>
  <cp:revision>597</cp:revision>
  <cp:lastPrinted>2013-07-17T18:40:39Z</cp:lastPrinted>
  <dcterms:created xsi:type="dcterms:W3CDTF">2011-02-01T13:03:18Z</dcterms:created>
  <dcterms:modified xsi:type="dcterms:W3CDTF">2015-08-12T19:08:38Z</dcterms:modified>
</cp:coreProperties>
</file>