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7CFAD-CF25-45B4-A00F-5506E33375AA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15D89-C36E-4839-B66D-3F9866DB5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888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3F6E-EF16-495C-90D6-70931FF5CC3A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C5016-94EF-47BA-8668-84584D890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54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3F6E-EF16-495C-90D6-70931FF5CC3A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C5016-94EF-47BA-8668-84584D890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54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3F6E-EF16-495C-90D6-70931FF5CC3A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C5016-94EF-47BA-8668-84584D890F6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9412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3F6E-EF16-495C-90D6-70931FF5CC3A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C5016-94EF-47BA-8668-84584D890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8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3F6E-EF16-495C-90D6-70931FF5CC3A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C5016-94EF-47BA-8668-84584D890F6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3223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3F6E-EF16-495C-90D6-70931FF5CC3A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C5016-94EF-47BA-8668-84584D890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77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3F6E-EF16-495C-90D6-70931FF5CC3A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C5016-94EF-47BA-8668-84584D890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647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3F6E-EF16-495C-90D6-70931FF5CC3A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C5016-94EF-47BA-8668-84584D890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50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3F6E-EF16-495C-90D6-70931FF5CC3A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C5016-94EF-47BA-8668-84584D890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510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3F6E-EF16-495C-90D6-70931FF5CC3A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C5016-94EF-47BA-8668-84584D890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67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3F6E-EF16-495C-90D6-70931FF5CC3A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C5016-94EF-47BA-8668-84584D890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90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3F6E-EF16-495C-90D6-70931FF5CC3A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C5016-94EF-47BA-8668-84584D890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47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3F6E-EF16-495C-90D6-70931FF5CC3A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C5016-94EF-47BA-8668-84584D890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73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3F6E-EF16-495C-90D6-70931FF5CC3A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C5016-94EF-47BA-8668-84584D890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50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3F6E-EF16-495C-90D6-70931FF5CC3A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C5016-94EF-47BA-8668-84584D890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545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3F6E-EF16-495C-90D6-70931FF5CC3A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C5016-94EF-47BA-8668-84584D890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74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3F6E-EF16-495C-90D6-70931FF5CC3A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0AC5016-94EF-47BA-8668-84584D890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638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期末</a:t>
            </a:r>
            <a:r>
              <a:rPr lang="zh-TW" altLang="en-US" dirty="0" smtClean="0"/>
              <a:t>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1071539</a:t>
            </a:r>
            <a:r>
              <a:rPr lang="zh-TW" altLang="en-US" sz="3200" dirty="0" smtClean="0"/>
              <a:t> 黃俊凱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940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3005"/>
          <a:stretch/>
        </p:blipFill>
        <p:spPr>
          <a:xfrm>
            <a:off x="7840207" y="451107"/>
            <a:ext cx="1661747" cy="341896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原程式</a:t>
            </a:r>
            <a:endParaRPr lang="en-US" altLang="zh-TW" dirty="0" smtClean="0"/>
          </a:p>
          <a:p>
            <a:r>
              <a:rPr lang="en-US" altLang="zh-TW" dirty="0"/>
              <a:t>"C:\Program Files\Java\jdk1.7.0_80\bin\java.exe" </a:t>
            </a:r>
            <a:r>
              <a:rPr lang="en-US" altLang="zh-TW" dirty="0" smtClean="0"/>
              <a:t>Tetris</a:t>
            </a:r>
          </a:p>
          <a:p>
            <a:endParaRPr lang="en-US" altLang="zh-TW" dirty="0"/>
          </a:p>
          <a:p>
            <a:r>
              <a:rPr lang="zh-TW" altLang="en-US" dirty="0" smtClean="0"/>
              <a:t>我的程式</a:t>
            </a:r>
            <a:endParaRPr lang="en-US" altLang="zh-TW" dirty="0" smtClean="0"/>
          </a:p>
          <a:p>
            <a:r>
              <a:rPr lang="en-US" altLang="zh-TW" dirty="0"/>
              <a:t>"C:\Program Files\Java\jdk1.7.0_80\bin\java.exe" Game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1512" b="-1"/>
          <a:stretch/>
        </p:blipFill>
        <p:spPr>
          <a:xfrm>
            <a:off x="6476486" y="4141177"/>
            <a:ext cx="4915167" cy="261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4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差異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雙人對戰</a:t>
            </a:r>
            <a:endParaRPr lang="en-US" altLang="zh-TW" dirty="0" smtClean="0"/>
          </a:p>
          <a:p>
            <a:r>
              <a:rPr lang="zh-TW" altLang="en-US" dirty="0" smtClean="0"/>
              <a:t>消除增加對方高度</a:t>
            </a:r>
            <a:endParaRPr lang="en-US" altLang="zh-TW" dirty="0" smtClean="0"/>
          </a:p>
          <a:p>
            <a:r>
              <a:rPr lang="zh-TW" altLang="en-US" dirty="0"/>
              <a:t>頂端</a:t>
            </a:r>
            <a:r>
              <a:rPr lang="zh-TW" altLang="en-US" dirty="0" smtClean="0"/>
              <a:t>會隨時間往下</a:t>
            </a:r>
            <a:endParaRPr lang="en-US" altLang="zh-TW" dirty="0" smtClean="0"/>
          </a:p>
          <a:p>
            <a:r>
              <a:rPr lang="zh-TW" altLang="en-US" dirty="0" smtClean="0"/>
              <a:t>預覽下個方塊</a:t>
            </a:r>
            <a:endParaRPr lang="en-US" altLang="zh-TW" dirty="0" smtClean="0"/>
          </a:p>
          <a:p>
            <a:r>
              <a:rPr lang="zh-TW" altLang="en-US" dirty="0" smtClean="0"/>
              <a:t>可以自選下個方塊</a:t>
            </a:r>
            <a:endParaRPr lang="en-US" altLang="zh-TW" dirty="0" smtClean="0"/>
          </a:p>
          <a:p>
            <a:r>
              <a:rPr lang="zh-TW" altLang="en-US" dirty="0" smtClean="0"/>
              <a:t>自訂掉落速度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738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判斷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失敗判斷：避免控制時就失敗，在掉落後判斷高度是否等於尖刺高度</a:t>
            </a:r>
            <a:endParaRPr lang="en-US" altLang="zh-TW" dirty="0" smtClean="0"/>
          </a:p>
          <a:p>
            <a:r>
              <a:rPr lang="zh-TW" altLang="en-US" dirty="0" smtClean="0"/>
              <a:t>速度判斷：透過</a:t>
            </a:r>
            <a:r>
              <a:rPr lang="en-US" altLang="zh-TW" dirty="0" err="1" smtClean="0"/>
              <a:t>JSlider</a:t>
            </a:r>
            <a:r>
              <a:rPr lang="zh-TW" altLang="en-US" dirty="0" smtClean="0"/>
              <a:t>的值，更新</a:t>
            </a:r>
            <a:r>
              <a:rPr lang="en-US" altLang="zh-TW" dirty="0" err="1" smtClean="0"/>
              <a:t>dropDown</a:t>
            </a:r>
            <a:r>
              <a:rPr lang="zh-TW" altLang="en-US" dirty="0" smtClean="0"/>
              <a:t>刷新速度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016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2611</TotalTime>
  <Words>85</Words>
  <Application>Microsoft Office PowerPoint</Application>
  <PresentationFormat>寬螢幕</PresentationFormat>
  <Paragraphs>18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Java期末報告</vt:lpstr>
      <vt:lpstr>Demo</vt:lpstr>
      <vt:lpstr>差異</vt:lpstr>
      <vt:lpstr>判斷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軟體工程期末報告</dc:title>
  <dc:creator>俊凱 黃</dc:creator>
  <cp:lastModifiedBy>俊凱 黃</cp:lastModifiedBy>
  <cp:revision>19</cp:revision>
  <dcterms:created xsi:type="dcterms:W3CDTF">2021-05-29T06:33:21Z</dcterms:created>
  <dcterms:modified xsi:type="dcterms:W3CDTF">2021-06-10T08:03:10Z</dcterms:modified>
</cp:coreProperties>
</file>