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F369-6B72-9827-9B5C-7CC557B31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89C06-09B8-5380-C48D-33BCCF1E1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7050-CEAF-50B6-7337-A506FFDC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D61BA-1386-ABEA-E6F4-F9125E8D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CAD6-1B15-6E25-83EC-0E38DDCC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EBE6-B1F5-49D8-1FD2-C756207D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E6EA9-ECBE-E0C5-81AC-FF11136E5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EE1D-2DA4-DC3D-4F75-5452B977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106F-B0D2-9C98-D21F-093078D0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3631-2DD4-4BAC-A660-30E0F21E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0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549AF-F9BA-192C-E8CC-DED36F162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16763-65B4-B17D-102F-C2B7AFAC5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FA41-848E-F131-80A8-08C15844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A5D29-03D1-E155-5B50-954B85C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F6FF-7E28-3571-D409-25B1109D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0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7434-1F19-857A-9642-9D10B95A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1A86-2D4B-1C80-F3B2-2A7BF9BF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5C889-A18E-E4A7-3184-E48C8464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49CE-8116-04CA-780B-D7890D76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39D7-40D2-A334-30A1-8E7DDCE0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5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A2F5-B4F8-3BE8-2BBF-B759E984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12DE7-71F6-7490-779A-CF74B220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B11C7-2992-EC72-8F7B-011B4185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2FC96-046F-1DC6-D584-A45B1107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C9DF-B204-E38F-8564-99B9F74E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38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8DF6-3AA8-4E6B-9F2F-8584D78E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26DE-A9A0-159E-A4CD-CA7A6F15C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33A9E-481B-F57A-CFC4-F93DCAFD5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C1BD-8C09-62BE-4552-98AB1243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019E5-A674-2A0B-1C1A-4D1BBF10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BB4BF-CB0A-CA97-B0E9-D01437AB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5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553-A851-4C43-CEEA-FCDC172C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0AC71-D647-DA6C-3E4D-0ACB95B1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B1C99-18F1-9C72-89FA-CB38ED7AB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06E-320E-5C1C-C770-C0709E318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17480-313B-3AA7-5697-DF46D6CE8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8AA9B-E2EB-591A-A3C8-23650289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11922-CAF8-5A1F-8C72-2000D328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8BF5F-9159-2F97-EFAB-D41E52C8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6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D26A-9D1B-2F13-E8E6-F191AA91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4D40E-104B-21E1-51E3-0F5F7F6A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6AB77-9FE4-00DE-60A7-7916601E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2CD8-B05A-84CB-A929-F05FA8F4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0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D5456-96E5-327A-BDEE-2A8E7201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ED50F-0153-9E5F-5155-C29B8C85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5ED6E-7C48-72FD-BB7C-01967700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3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E7EE-E8E7-EDD5-712D-4A32452C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389A-5946-9852-CF84-3E8991036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C16DA-E994-C1EA-2D14-EB9E28569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74FA-19A8-A4A9-1ED1-F65AEBF7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51644-A0B2-CE51-898F-602A0F78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7B78B-9F21-6191-B780-87ED5C7D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1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9B05-61E2-0F6C-A37D-261FADD2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472F7-1A79-DAA7-222C-DEA070076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61EE3-3668-5B0E-07C6-BAA83DB44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A2DA-1DCC-05B7-1220-D9B17B0F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3A50B-A63A-AF02-16AB-327FC747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CE86-B920-C63D-7C10-C78CCC83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A4901D-0557-7B04-A515-10210D10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9348-0A87-1960-1282-2FD8C2079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FB52-93C0-41B0-5F53-4644C5214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CA67B-64E6-46EC-B13D-354991FD4390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B3C0-EBAB-D11A-2950-85EB35A0E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75D3-FBCD-3EA5-FE35-7E4107A3F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28C80-2AD6-440D-910A-468779D0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2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0DD74B-946D-5C09-1E1E-579E8E411D03}"/>
              </a:ext>
            </a:extLst>
          </p:cNvPr>
          <p:cNvSpPr/>
          <p:nvPr/>
        </p:nvSpPr>
        <p:spPr>
          <a:xfrm>
            <a:off x="1993696" y="4088501"/>
            <a:ext cx="1561120" cy="557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ea typeface="Calibri" panose="020F0502020204030204" pitchFamily="34" charset="0"/>
                <a:cs typeface="Calibri" panose="020F0502020204030204" pitchFamily="34" charset="0"/>
              </a:rPr>
              <a:t>Feature Branch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3FE76-7697-78FA-A727-B7B08B81B9D3}"/>
              </a:ext>
            </a:extLst>
          </p:cNvPr>
          <p:cNvSpPr/>
          <p:nvPr/>
        </p:nvSpPr>
        <p:spPr>
          <a:xfrm>
            <a:off x="4126945" y="4646175"/>
            <a:ext cx="1176530" cy="4532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DEV Branch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03FF0-2E86-280F-5508-2306BFE279E7}"/>
              </a:ext>
            </a:extLst>
          </p:cNvPr>
          <p:cNvSpPr/>
          <p:nvPr/>
        </p:nvSpPr>
        <p:spPr>
          <a:xfrm>
            <a:off x="5910680" y="4660387"/>
            <a:ext cx="1176529" cy="45326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IN" sz="1400" dirty="0">
                <a:solidFill>
                  <a:schemeClr val="dk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3C2A1-98BA-0817-0F47-2209B3AEC559}"/>
              </a:ext>
            </a:extLst>
          </p:cNvPr>
          <p:cNvSpPr txBox="1"/>
          <p:nvPr/>
        </p:nvSpPr>
        <p:spPr>
          <a:xfrm>
            <a:off x="3547542" y="4079131"/>
            <a:ext cx="53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B6F4C-9CC9-E5A4-FD7F-C96821A8D587}"/>
              </a:ext>
            </a:extLst>
          </p:cNvPr>
          <p:cNvSpPr/>
          <p:nvPr/>
        </p:nvSpPr>
        <p:spPr>
          <a:xfrm>
            <a:off x="1993696" y="5151921"/>
            <a:ext cx="1593778" cy="557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ea typeface="Calibri" panose="020F0502020204030204" pitchFamily="34" charset="0"/>
                <a:cs typeface="Calibri" panose="020F0502020204030204" pitchFamily="34" charset="0"/>
              </a:rPr>
              <a:t>Feature Branch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4C3C21-AEE3-375D-7A4A-0FFA8EFE0BE2}"/>
              </a:ext>
            </a:extLst>
          </p:cNvPr>
          <p:cNvCxnSpPr>
            <a:cxnSpLocks/>
            <a:stCxn id="126" idx="3"/>
            <a:endCxn id="5" idx="1"/>
          </p:cNvCxnSpPr>
          <p:nvPr/>
        </p:nvCxnSpPr>
        <p:spPr>
          <a:xfrm>
            <a:off x="1109182" y="4367338"/>
            <a:ext cx="884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55FD74-9621-1CD5-00E0-9700BA44A380}"/>
              </a:ext>
            </a:extLst>
          </p:cNvPr>
          <p:cNvCxnSpPr>
            <a:cxnSpLocks/>
            <a:stCxn id="130" idx="3"/>
            <a:endCxn id="13" idx="1"/>
          </p:cNvCxnSpPr>
          <p:nvPr/>
        </p:nvCxnSpPr>
        <p:spPr>
          <a:xfrm flipV="1">
            <a:off x="1051471" y="5430758"/>
            <a:ext cx="942225" cy="18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DB378F-C975-277E-B73C-E93BAD2114F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554816" y="4367338"/>
            <a:ext cx="540159" cy="37784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0190B94-5B8C-D06E-1E43-8EA196C3A8C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587474" y="4977586"/>
            <a:ext cx="505028" cy="45317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2918;p55">
            <a:extLst>
              <a:ext uri="{FF2B5EF4-FFF2-40B4-BE49-F238E27FC236}">
                <a16:creationId xmlns:a16="http://schemas.microsoft.com/office/drawing/2014/main" id="{848214F6-7BE6-AA24-6CAC-C920D8CD8F9E}"/>
              </a:ext>
            </a:extLst>
          </p:cNvPr>
          <p:cNvSpPr/>
          <p:nvPr/>
        </p:nvSpPr>
        <p:spPr>
          <a:xfrm>
            <a:off x="1632173" y="3728749"/>
            <a:ext cx="5902527" cy="2262921"/>
          </a:xfrm>
          <a:prstGeom prst="roundRect">
            <a:avLst>
              <a:gd name="adj" fmla="val 16667"/>
            </a:avLst>
          </a:prstGeom>
          <a:noFill/>
          <a:ln w="22225" cap="flat" cmpd="sng">
            <a:solidFill>
              <a:schemeClr val="bg2">
                <a:lumMod val="5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3026;p58">
            <a:extLst>
              <a:ext uri="{FF2B5EF4-FFF2-40B4-BE49-F238E27FC236}">
                <a16:creationId xmlns:a16="http://schemas.microsoft.com/office/drawing/2014/main" id="{0B77BC13-F166-5B74-7020-FD3806ED33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25830" y="5371788"/>
            <a:ext cx="484061" cy="484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39CA15-9F01-5FBA-F6E8-F00249315A8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03475" y="4872808"/>
            <a:ext cx="607205" cy="14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6252EC-C7E2-E6C5-D21D-BF948221F63D}"/>
              </a:ext>
            </a:extLst>
          </p:cNvPr>
          <p:cNvSpPr txBox="1"/>
          <p:nvPr/>
        </p:nvSpPr>
        <p:spPr>
          <a:xfrm>
            <a:off x="3547542" y="5459931"/>
            <a:ext cx="53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CE1CE2-AE09-8940-6F83-CBA804E4CF56}"/>
              </a:ext>
            </a:extLst>
          </p:cNvPr>
          <p:cNvSpPr txBox="1"/>
          <p:nvPr/>
        </p:nvSpPr>
        <p:spPr>
          <a:xfrm>
            <a:off x="5393069" y="4581637"/>
            <a:ext cx="533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PR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91CEE61-C351-7874-6F78-BB7567DEECD5}"/>
              </a:ext>
            </a:extLst>
          </p:cNvPr>
          <p:cNvSpPr/>
          <p:nvPr/>
        </p:nvSpPr>
        <p:spPr>
          <a:xfrm>
            <a:off x="1632173" y="597913"/>
            <a:ext cx="5902527" cy="2535281"/>
          </a:xfrm>
          <a:prstGeom prst="roundRect">
            <a:avLst/>
          </a:prstGeom>
          <a:noFill/>
          <a:ln>
            <a:solidFill>
              <a:srgbClr val="F9414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29A645-332C-40D5-07CA-61FC64C3C3C7}"/>
              </a:ext>
            </a:extLst>
          </p:cNvPr>
          <p:cNvSpPr/>
          <p:nvPr/>
        </p:nvSpPr>
        <p:spPr>
          <a:xfrm>
            <a:off x="5739474" y="1244180"/>
            <a:ext cx="1523076" cy="1714910"/>
          </a:xfrm>
          <a:prstGeom prst="roundRect">
            <a:avLst/>
          </a:prstGeom>
          <a:noFill/>
          <a:ln>
            <a:solidFill>
              <a:srgbClr val="F9C74F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E352D3C-BB9B-3F3B-89BC-7122BF9F1197}"/>
              </a:ext>
            </a:extLst>
          </p:cNvPr>
          <p:cNvSpPr/>
          <p:nvPr/>
        </p:nvSpPr>
        <p:spPr>
          <a:xfrm>
            <a:off x="2050303" y="1244180"/>
            <a:ext cx="1523076" cy="1716241"/>
          </a:xfrm>
          <a:prstGeom prst="roundRect">
            <a:avLst/>
          </a:prstGeom>
          <a:noFill/>
          <a:ln>
            <a:solidFill>
              <a:srgbClr val="F9C74F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CEA52D-BDD9-3DF6-0B25-BCC9DE1C7A53}"/>
              </a:ext>
            </a:extLst>
          </p:cNvPr>
          <p:cNvSpPr txBox="1"/>
          <p:nvPr/>
        </p:nvSpPr>
        <p:spPr>
          <a:xfrm>
            <a:off x="6035880" y="1282281"/>
            <a:ext cx="1076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Production </a:t>
            </a:r>
          </a:p>
          <a:p>
            <a:pPr algn="ctr"/>
            <a:r>
              <a:rPr lang="en-US" sz="1400" dirty="0"/>
              <a:t>Workspace</a:t>
            </a:r>
            <a:endParaRPr lang="en-IN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49B40C-E38E-2AF4-F20A-893EC92AC830}"/>
              </a:ext>
            </a:extLst>
          </p:cNvPr>
          <p:cNvSpPr txBox="1"/>
          <p:nvPr/>
        </p:nvSpPr>
        <p:spPr>
          <a:xfrm>
            <a:off x="2221953" y="1318667"/>
            <a:ext cx="1266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Development </a:t>
            </a:r>
          </a:p>
          <a:p>
            <a:pPr algn="ctr"/>
            <a:r>
              <a:rPr lang="en-US" sz="1400" dirty="0"/>
              <a:t>Workspace</a:t>
            </a:r>
            <a:endParaRPr lang="en-IN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F29DE5-6B96-CA33-7509-5F3020DA9669}"/>
              </a:ext>
            </a:extLst>
          </p:cNvPr>
          <p:cNvSpPr/>
          <p:nvPr/>
        </p:nvSpPr>
        <p:spPr>
          <a:xfrm>
            <a:off x="5961444" y="1876466"/>
            <a:ext cx="1076578" cy="248124"/>
          </a:xfrm>
          <a:prstGeom prst="rect">
            <a:avLst/>
          </a:prstGeom>
          <a:noFill/>
          <a:ln>
            <a:solidFill>
              <a:srgbClr val="277D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 &amp; Other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6B50FF-AD01-5E20-96FF-02C0398707C0}"/>
              </a:ext>
            </a:extLst>
          </p:cNvPr>
          <p:cNvSpPr/>
          <p:nvPr/>
        </p:nvSpPr>
        <p:spPr>
          <a:xfrm>
            <a:off x="2243693" y="1914806"/>
            <a:ext cx="1047458" cy="264984"/>
          </a:xfrm>
          <a:prstGeom prst="rect">
            <a:avLst/>
          </a:prstGeom>
          <a:noFill/>
          <a:ln>
            <a:solidFill>
              <a:srgbClr val="277D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 &amp; Other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47A91C-8FA3-7D52-4968-5060FE974914}"/>
              </a:ext>
            </a:extLst>
          </p:cNvPr>
          <p:cNvSpPr/>
          <p:nvPr/>
        </p:nvSpPr>
        <p:spPr>
          <a:xfrm>
            <a:off x="5889566" y="2399715"/>
            <a:ext cx="1222892" cy="397396"/>
          </a:xfrm>
          <a:prstGeom prst="rect">
            <a:avLst/>
          </a:prstGeom>
          <a:noFill/>
          <a:ln>
            <a:solidFill>
              <a:srgbClr val="277D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 Branch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36" name="Google Shape;2862;p55" descr="Git&quot; Icon - Download for free – Iconduck">
            <a:extLst>
              <a:ext uri="{FF2B5EF4-FFF2-40B4-BE49-F238E27FC236}">
                <a16:creationId xmlns:a16="http://schemas.microsoft.com/office/drawing/2014/main" id="{86503AC6-3457-DF7B-63A2-3B95007715E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8391" y="2248077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15AC1A6-93BE-39FB-5EBD-EFE4A5D08FA4}"/>
              </a:ext>
            </a:extLst>
          </p:cNvPr>
          <p:cNvSpPr txBox="1"/>
          <p:nvPr/>
        </p:nvSpPr>
        <p:spPr>
          <a:xfrm>
            <a:off x="4031002" y="686352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Databricks Workspace</a:t>
            </a:r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511BBD8-CB37-B968-7B01-8EAD1B548945}"/>
              </a:ext>
            </a:extLst>
          </p:cNvPr>
          <p:cNvCxnSpPr>
            <a:cxnSpLocks/>
            <a:stCxn id="35" idx="0"/>
            <a:endCxn id="33" idx="2"/>
          </p:cNvCxnSpPr>
          <p:nvPr/>
        </p:nvCxnSpPr>
        <p:spPr>
          <a:xfrm flipH="1" flipV="1">
            <a:off x="6499733" y="2124590"/>
            <a:ext cx="1279" cy="275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D8E20390-5928-FD3A-6EE6-2802D95F4DCD}"/>
              </a:ext>
            </a:extLst>
          </p:cNvPr>
          <p:cNvSpPr/>
          <p:nvPr/>
        </p:nvSpPr>
        <p:spPr>
          <a:xfrm>
            <a:off x="2158778" y="2399715"/>
            <a:ext cx="1222892" cy="397396"/>
          </a:xfrm>
          <a:prstGeom prst="rect">
            <a:avLst/>
          </a:prstGeom>
          <a:noFill/>
          <a:ln>
            <a:solidFill>
              <a:srgbClr val="277D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 Branch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94" name="Google Shape;2862;p55" descr="Git&quot; Icon - Download for free – Iconduck">
            <a:extLst>
              <a:ext uri="{FF2B5EF4-FFF2-40B4-BE49-F238E27FC236}">
                <a16:creationId xmlns:a16="http://schemas.microsoft.com/office/drawing/2014/main" id="{1CAA8C1E-918F-B8CF-6776-30865285F6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896" y="2221154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05DA7F-4629-9A02-EBA7-BEAAFEB4F8EC}"/>
              </a:ext>
            </a:extLst>
          </p:cNvPr>
          <p:cNvCxnSpPr>
            <a:cxnSpLocks/>
            <a:stCxn id="93" idx="0"/>
            <a:endCxn id="34" idx="2"/>
          </p:cNvCxnSpPr>
          <p:nvPr/>
        </p:nvCxnSpPr>
        <p:spPr>
          <a:xfrm flipH="1" flipV="1">
            <a:off x="2767422" y="2179790"/>
            <a:ext cx="2802" cy="2199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3938690-6A03-D654-6B2C-1824CCF9F1A8}"/>
              </a:ext>
            </a:extLst>
          </p:cNvPr>
          <p:cNvCxnSpPr>
            <a:stCxn id="7" idx="0"/>
            <a:endCxn id="35" idx="2"/>
          </p:cNvCxnSpPr>
          <p:nvPr/>
        </p:nvCxnSpPr>
        <p:spPr>
          <a:xfrm flipV="1">
            <a:off x="6498945" y="2797111"/>
            <a:ext cx="2067" cy="1863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" name="Graphic 112">
            <a:extLst>
              <a:ext uri="{FF2B5EF4-FFF2-40B4-BE49-F238E27FC236}">
                <a16:creationId xmlns:a16="http://schemas.microsoft.com/office/drawing/2014/main" id="{D67B1C97-9766-5A46-FAA2-E88509CDE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4897" y="645525"/>
            <a:ext cx="403998" cy="40399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D52289F-E8D2-1B99-F624-F70332A0EC08}"/>
              </a:ext>
            </a:extLst>
          </p:cNvPr>
          <p:cNvSpPr txBox="1"/>
          <p:nvPr/>
        </p:nvSpPr>
        <p:spPr>
          <a:xfrm>
            <a:off x="8141905" y="679943"/>
            <a:ext cx="40220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a typeface="Calibri" panose="020F0502020204030204" pitchFamily="34" charset="0"/>
                <a:cs typeface="Calibri" panose="020F0502020204030204" pitchFamily="34" charset="0"/>
              </a:rPr>
              <a:t>Individual Use story feature branches based on latest DEV branch.</a:t>
            </a:r>
          </a:p>
          <a:p>
            <a:endParaRPr lang="en-IN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a typeface="Calibri" panose="020F0502020204030204" pitchFamily="34" charset="0"/>
                <a:cs typeface="Calibri" panose="020F0502020204030204" pitchFamily="34" charset="0"/>
              </a:rPr>
              <a:t>Perform Unit testing and raise PR for review with ADV to merge code into DEV branch along with unit test results.</a:t>
            </a:r>
          </a:p>
          <a:p>
            <a:endParaRPr lang="en-IN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a typeface="Calibri" panose="020F0502020204030204" pitchFamily="34" charset="0"/>
                <a:cs typeface="Calibri" panose="020F0502020204030204" pitchFamily="34" charset="0"/>
              </a:rPr>
              <a:t>Once code from PR is merged into DEV branch, respective use case teams to perform regression testing on DEV branch latest code.</a:t>
            </a:r>
          </a:p>
          <a:p>
            <a:endParaRPr lang="en-IN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a typeface="Calibri" panose="020F0502020204030204" pitchFamily="34" charset="0"/>
                <a:cs typeface="Calibri" panose="020F0502020204030204" pitchFamily="34" charset="0"/>
              </a:rPr>
              <a:t>Raise PR to merge code from DEV to Main Branch.</a:t>
            </a:r>
          </a:p>
          <a:p>
            <a:endParaRPr lang="en-IN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a typeface="Calibri" panose="020F0502020204030204" pitchFamily="34" charset="0"/>
                <a:cs typeface="Calibri" panose="020F0502020204030204" pitchFamily="34" charset="0"/>
              </a:rPr>
              <a:t>ADV to review test results and approve  PR to merge code into Main.</a:t>
            </a:r>
          </a:p>
          <a:p>
            <a:endParaRPr lang="en-IN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ea typeface="Calibri" panose="020F0502020204030204" pitchFamily="34" charset="0"/>
                <a:cs typeface="Calibri" panose="020F0502020204030204" pitchFamily="34" charset="0"/>
              </a:rPr>
              <a:t>Main branch will be utilized for Dev and </a:t>
            </a:r>
            <a:r>
              <a:rPr lang="en-IN" sz="1600">
                <a:ea typeface="Calibri" panose="020F0502020204030204" pitchFamily="34" charset="0"/>
                <a:cs typeface="Calibri" panose="020F0502020204030204" pitchFamily="34" charset="0"/>
              </a:rPr>
              <a:t>PROD deployment </a:t>
            </a:r>
            <a:r>
              <a:rPr lang="en-IN" sz="1600" dirty="0">
                <a:ea typeface="Calibri" panose="020F0502020204030204" pitchFamily="34" charset="0"/>
                <a:cs typeface="Calibri" panose="020F0502020204030204" pitchFamily="34" charset="0"/>
              </a:rPr>
              <a:t>runs by Mass Ingestion and other use cases.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0AC90B7-F43D-58C3-FFCC-08978669F8FC}"/>
              </a:ext>
            </a:extLst>
          </p:cNvPr>
          <p:cNvCxnSpPr/>
          <p:nvPr/>
        </p:nvCxnSpPr>
        <p:spPr>
          <a:xfrm>
            <a:off x="7929797" y="520908"/>
            <a:ext cx="0" cy="581618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Graphic 123">
            <a:extLst>
              <a:ext uri="{FF2B5EF4-FFF2-40B4-BE49-F238E27FC236}">
                <a16:creationId xmlns:a16="http://schemas.microsoft.com/office/drawing/2014/main" id="{B4DFB92B-36A4-637A-2BA6-4E551552C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 flipH="1">
            <a:off x="5507103" y="4903832"/>
            <a:ext cx="338945" cy="338945"/>
          </a:xfrm>
          <a:prstGeom prst="rect">
            <a:avLst/>
          </a:prstGeom>
        </p:spPr>
      </p:pic>
      <p:pic>
        <p:nvPicPr>
          <p:cNvPr id="126" name="Picture 1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971163C-98BB-37B7-2C85-E26893897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39" y="4048466"/>
            <a:ext cx="637743" cy="637743"/>
          </a:xfrm>
          <a:prstGeom prst="rect">
            <a:avLst/>
          </a:prstGeom>
        </p:spPr>
      </p:pic>
      <p:pic>
        <p:nvPicPr>
          <p:cNvPr id="130" name="Picture 1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9BE387-32A7-686B-64B6-8ECFCD0C2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8" y="5129965"/>
            <a:ext cx="637743" cy="637743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9005F36-722C-5F14-2487-290EF72DCB7B}"/>
              </a:ext>
            </a:extLst>
          </p:cNvPr>
          <p:cNvSpPr/>
          <p:nvPr/>
        </p:nvSpPr>
        <p:spPr>
          <a:xfrm>
            <a:off x="3941559" y="1231690"/>
            <a:ext cx="1523076" cy="1716241"/>
          </a:xfrm>
          <a:prstGeom prst="roundRect">
            <a:avLst/>
          </a:prstGeom>
          <a:noFill/>
          <a:ln>
            <a:solidFill>
              <a:srgbClr val="F9C74F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123DC93-B05F-EEFE-8E44-C7A2E64EDF8B}"/>
              </a:ext>
            </a:extLst>
          </p:cNvPr>
          <p:cNvSpPr txBox="1"/>
          <p:nvPr/>
        </p:nvSpPr>
        <p:spPr>
          <a:xfrm>
            <a:off x="4217500" y="1306177"/>
            <a:ext cx="1057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Stagging </a:t>
            </a:r>
          </a:p>
          <a:p>
            <a:pPr algn="ctr"/>
            <a:r>
              <a:rPr lang="en-US" sz="1400" dirty="0"/>
              <a:t>Workspace</a:t>
            </a:r>
            <a:endParaRPr lang="en-IN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68B1BA5-F253-6373-FA2E-6B50A5A94938}"/>
              </a:ext>
            </a:extLst>
          </p:cNvPr>
          <p:cNvSpPr/>
          <p:nvPr/>
        </p:nvSpPr>
        <p:spPr>
          <a:xfrm>
            <a:off x="4179919" y="1902316"/>
            <a:ext cx="1047458" cy="264984"/>
          </a:xfrm>
          <a:prstGeom prst="rect">
            <a:avLst/>
          </a:prstGeom>
          <a:noFill/>
          <a:ln>
            <a:solidFill>
              <a:srgbClr val="277D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 &amp; Other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C66AD5F-7B63-45FE-3160-CE8FEA7A26D1}"/>
              </a:ext>
            </a:extLst>
          </p:cNvPr>
          <p:cNvSpPr/>
          <p:nvPr/>
        </p:nvSpPr>
        <p:spPr>
          <a:xfrm>
            <a:off x="4095004" y="2387225"/>
            <a:ext cx="1222892" cy="397396"/>
          </a:xfrm>
          <a:prstGeom prst="rect">
            <a:avLst/>
          </a:prstGeom>
          <a:noFill/>
          <a:ln>
            <a:solidFill>
              <a:srgbClr val="277D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 Branch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38" name="Google Shape;2862;p55" descr="Git&quot; Icon - Download for free – Iconduck">
            <a:extLst>
              <a:ext uri="{FF2B5EF4-FFF2-40B4-BE49-F238E27FC236}">
                <a16:creationId xmlns:a16="http://schemas.microsoft.com/office/drawing/2014/main" id="{1B03412D-68F7-FAE5-8CE7-1C393B4E19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152" y="2208664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ECDCDA-5B64-2791-28E8-E53227CB5DA5}"/>
              </a:ext>
            </a:extLst>
          </p:cNvPr>
          <p:cNvCxnSpPr>
            <a:cxnSpLocks/>
            <a:stCxn id="137" idx="0"/>
            <a:endCxn id="136" idx="2"/>
          </p:cNvCxnSpPr>
          <p:nvPr/>
        </p:nvCxnSpPr>
        <p:spPr>
          <a:xfrm flipH="1" flipV="1">
            <a:off x="4703648" y="2167300"/>
            <a:ext cx="2802" cy="2199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7CDB93B-DC0A-2DBD-2CA8-2580D7948B54}"/>
              </a:ext>
            </a:extLst>
          </p:cNvPr>
          <p:cNvCxnSpPr>
            <a:cxnSpLocks/>
            <a:endCxn id="93" idx="2"/>
          </p:cNvCxnSpPr>
          <p:nvPr/>
        </p:nvCxnSpPr>
        <p:spPr>
          <a:xfrm rot="16200000" flipV="1">
            <a:off x="2676978" y="2890357"/>
            <a:ext cx="1849064" cy="1662572"/>
          </a:xfrm>
          <a:prstGeom prst="bentConnector3">
            <a:avLst>
              <a:gd name="adj1" fmla="val 581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17737B66-CA20-B420-F385-DDC5DE1DD4B8}"/>
              </a:ext>
            </a:extLst>
          </p:cNvPr>
          <p:cNvCxnSpPr>
            <a:cxnSpLocks/>
            <a:stCxn id="6" idx="0"/>
            <a:endCxn id="137" idx="2"/>
          </p:cNvCxnSpPr>
          <p:nvPr/>
        </p:nvCxnSpPr>
        <p:spPr>
          <a:xfrm rot="16200000" flipV="1">
            <a:off x="3780053" y="3711018"/>
            <a:ext cx="1861554" cy="87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Google Shape;2953;p56">
            <a:extLst>
              <a:ext uri="{FF2B5EF4-FFF2-40B4-BE49-F238E27FC236}">
                <a16:creationId xmlns:a16="http://schemas.microsoft.com/office/drawing/2014/main" id="{C8FD11A9-3EC9-4700-AA2D-D04835552D7A}"/>
              </a:ext>
            </a:extLst>
          </p:cNvPr>
          <p:cNvSpPr txBox="1"/>
          <p:nvPr/>
        </p:nvSpPr>
        <p:spPr>
          <a:xfrm>
            <a:off x="125186" y="43780"/>
            <a:ext cx="11672515" cy="38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Ingestion framework –Branching strategy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81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3CD8633CBEC84885D27E13A8043E36" ma:contentTypeVersion="19" ma:contentTypeDescription="Create a new document." ma:contentTypeScope="" ma:versionID="a20280f8d35225c178576e3884b7dcc5">
  <xsd:schema xmlns:xsd="http://www.w3.org/2001/XMLSchema" xmlns:xs="http://www.w3.org/2001/XMLSchema" xmlns:p="http://schemas.microsoft.com/office/2006/metadata/properties" xmlns:ns2="00c60132-40aa-4eec-ac14-534bfc515c1b" xmlns:ns3="96140e32-ae8b-478d-9153-611c4fa0765e" targetNamespace="http://schemas.microsoft.com/office/2006/metadata/properties" ma:root="true" ma:fieldsID="8602290653a352c47244b6cf77b0062e" ns2:_="" ns3:_="">
    <xsd:import namespace="00c60132-40aa-4eec-ac14-534bfc515c1b"/>
    <xsd:import namespace="96140e32-ae8b-478d-9153-611c4fa076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DatePresented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Content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60132-40aa-4eec-ac14-534bfc515c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DatePresented" ma:index="13" nillable="true" ma:displayName="Date Presented" ma:format="DateOnly" ma:internalName="DatePresented">
      <xsd:simpleType>
        <xsd:restriction base="dms:DateTim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8815802-758d-469a-8214-ca4c0db2f4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nts" ma:index="23" nillable="true" ma:displayName="Contents" ma:format="Dropdown" ma:internalName="Contents">
      <xsd:simpleType>
        <xsd:restriction base="dms:Note">
          <xsd:maxLength value="255"/>
        </xsd:restriction>
      </xsd:simpleType>
    </xsd:element>
    <xsd:element name="Notes" ma:index="24" nillable="true" ma:displayName="Notes" ma:format="Dropdown" ma:internalName="Note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40e32-ae8b-478d-9153-611c4fa0765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a02b79b-83e7-4d54-805f-967da78e69a9}" ma:internalName="TaxCatchAll" ma:showField="CatchAllData" ma:web="96140e32-ae8b-478d-9153-611c4fa076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s xmlns="00c60132-40aa-4eec-ac14-534bfc515c1b" xsi:nil="true"/>
    <lcf76f155ced4ddcb4097134ff3c332f xmlns="00c60132-40aa-4eec-ac14-534bfc515c1b">
      <Terms xmlns="http://schemas.microsoft.com/office/infopath/2007/PartnerControls"/>
    </lcf76f155ced4ddcb4097134ff3c332f>
    <DatePresented xmlns="00c60132-40aa-4eec-ac14-534bfc515c1b" xsi:nil="true"/>
    <TaxCatchAll xmlns="96140e32-ae8b-478d-9153-611c4fa0765e" xsi:nil="true"/>
    <Notes xmlns="00c60132-40aa-4eec-ac14-534bfc515c1b" xsi:nil="true"/>
  </documentManagement>
</p:properties>
</file>

<file path=customXml/itemProps1.xml><?xml version="1.0" encoding="utf-8"?>
<ds:datastoreItem xmlns:ds="http://schemas.openxmlformats.org/officeDocument/2006/customXml" ds:itemID="{4F1C34EC-BE8A-4BD3-A983-ED685ED087D7}"/>
</file>

<file path=customXml/itemProps2.xml><?xml version="1.0" encoding="utf-8"?>
<ds:datastoreItem xmlns:ds="http://schemas.openxmlformats.org/officeDocument/2006/customXml" ds:itemID="{7FAF70DA-FDC5-4298-947B-276EA684C4A0}"/>
</file>

<file path=customXml/itemProps3.xml><?xml version="1.0" encoding="utf-8"?>
<ds:datastoreItem xmlns:ds="http://schemas.openxmlformats.org/officeDocument/2006/customXml" ds:itemID="{9FC19C8E-318E-4870-8582-6A37A3DFAB75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142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Ketan Hande</dc:creator>
  <cp:lastModifiedBy>Tejeswi Shatharaju</cp:lastModifiedBy>
  <cp:revision>7</cp:revision>
  <dcterms:created xsi:type="dcterms:W3CDTF">2024-12-27T12:01:32Z</dcterms:created>
  <dcterms:modified xsi:type="dcterms:W3CDTF">2025-01-21T13:34:19Z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0x010100F93CD8633CBEC84885D27E13A8043E36</vt:lpwstr>
  </property>
</Properties>
</file>