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889DE-497B-CC00-8D22-E24EBB8300FC}" v="3" dt="2025-03-28T16:09:52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Saravana" userId="S::siva.saravana@advantagesolutions.net::e3747b82-91ff-43e4-8937-fe6c449c41a2" providerId="AD" clId="Web-{248889DE-497B-CC00-8D22-E24EBB8300FC}"/>
    <pc:docChg chg="addSld modSld">
      <pc:chgData name="Siva Saravana" userId="S::siva.saravana@advantagesolutions.net::e3747b82-91ff-43e4-8937-fe6c449c41a2" providerId="AD" clId="Web-{248889DE-497B-CC00-8D22-E24EBB8300FC}" dt="2025-03-28T16:09:52.750" v="2"/>
      <pc:docMkLst>
        <pc:docMk/>
      </pc:docMkLst>
      <pc:sldChg chg="addSp delSp modSp">
        <pc:chgData name="Siva Saravana" userId="S::siva.saravana@advantagesolutions.net::e3747b82-91ff-43e4-8937-fe6c449c41a2" providerId="AD" clId="Web-{248889DE-497B-CC00-8D22-E24EBB8300FC}" dt="2025-03-28T16:09:34.421" v="0"/>
        <pc:sldMkLst>
          <pc:docMk/>
          <pc:sldMk cId="3440709940" sldId="257"/>
        </pc:sldMkLst>
        <pc:spChg chg="del">
          <ac:chgData name="Siva Saravana" userId="S::siva.saravana@advantagesolutions.net::e3747b82-91ff-43e4-8937-fe6c449c41a2" providerId="AD" clId="Web-{248889DE-497B-CC00-8D22-E24EBB8300FC}" dt="2025-03-28T16:09:34.421" v="0"/>
          <ac:spMkLst>
            <pc:docMk/>
            <pc:sldMk cId="3440709940" sldId="257"/>
            <ac:spMk id="2" creationId="{67B499F0-A441-4375-68B0-0F543B41D1D4}"/>
          </ac:spMkLst>
        </pc:spChg>
        <pc:spChg chg="add mod">
          <ac:chgData name="Siva Saravana" userId="S::siva.saravana@advantagesolutions.net::e3747b82-91ff-43e4-8937-fe6c449c41a2" providerId="AD" clId="Web-{248889DE-497B-CC00-8D22-E24EBB8300FC}" dt="2025-03-28T16:09:34.421" v="0"/>
          <ac:spMkLst>
            <pc:docMk/>
            <pc:sldMk cId="3440709940" sldId="257"/>
            <ac:spMk id="5" creationId="{490D528B-C2BE-05F8-3FF5-F4AB6B81C44F}"/>
          </ac:spMkLst>
        </pc:spChg>
      </pc:sldChg>
      <pc:sldChg chg="addSp delSp modSp">
        <pc:chgData name="Siva Saravana" userId="S::siva.saravana@advantagesolutions.net::e3747b82-91ff-43e4-8937-fe6c449c41a2" providerId="AD" clId="Web-{248889DE-497B-CC00-8D22-E24EBB8300FC}" dt="2025-03-28T16:09:38.859" v="1"/>
        <pc:sldMkLst>
          <pc:docMk/>
          <pc:sldMk cId="1168389647" sldId="258"/>
        </pc:sldMkLst>
        <pc:spChg chg="del">
          <ac:chgData name="Siva Saravana" userId="S::siva.saravana@advantagesolutions.net::e3747b82-91ff-43e4-8937-fe6c449c41a2" providerId="AD" clId="Web-{248889DE-497B-CC00-8D22-E24EBB8300FC}" dt="2025-03-28T16:09:38.859" v="1"/>
          <ac:spMkLst>
            <pc:docMk/>
            <pc:sldMk cId="1168389647" sldId="258"/>
            <ac:spMk id="2" creationId="{25CF6D4B-3677-375D-7405-E3ACC52299E6}"/>
          </ac:spMkLst>
        </pc:spChg>
        <pc:spChg chg="add mod">
          <ac:chgData name="Siva Saravana" userId="S::siva.saravana@advantagesolutions.net::e3747b82-91ff-43e4-8937-fe6c449c41a2" providerId="AD" clId="Web-{248889DE-497B-CC00-8D22-E24EBB8300FC}" dt="2025-03-28T16:09:38.859" v="1"/>
          <ac:spMkLst>
            <pc:docMk/>
            <pc:sldMk cId="1168389647" sldId="258"/>
            <ac:spMk id="18" creationId="{A6B765FE-CA64-9286-42CB-A64D4F152F95}"/>
          </ac:spMkLst>
        </pc:spChg>
      </pc:sldChg>
      <pc:sldChg chg="add">
        <pc:chgData name="Siva Saravana" userId="S::siva.saravana@advantagesolutions.net::e3747b82-91ff-43e4-8937-fe6c449c41a2" providerId="AD" clId="Web-{248889DE-497B-CC00-8D22-E24EBB8300FC}" dt="2025-03-28T16:09:52.750" v="2"/>
        <pc:sldMkLst>
          <pc:docMk/>
          <pc:sldMk cId="311631630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8CC0-AD75-F310-51B4-F0F15DA3E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BE8CD-2B90-5BC7-A98C-D7C64FB46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6A52B-4CEB-64B9-37BC-E72EE18B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7CC0-9861-4ED7-A6DC-E8FEE360412B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75635-DA83-128F-3C44-7EC3D954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D2FF-F89D-E013-5025-9395661E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A8F7-2169-49BC-8A29-8E98D21DF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5A2D1-65F1-8FB9-0F67-4CDDB9F0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5555F-F114-5DB0-9318-A4F28D08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E3C90-C207-1499-8013-DB6EAF04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7CC0-9861-4ED7-A6DC-E8FEE360412B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DCFD9-088C-F225-5A8F-25BCC8C3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52B12-9B98-4E1E-E535-962E4BEE2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A8F7-2169-49BC-8A29-8E98D21DF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76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3EBF7-2E62-14BE-45EE-AA4052808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17838-BB74-D71D-5A52-5B96609FB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BA3E-2084-0976-1046-FC1A226D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7CC0-9861-4ED7-A6DC-E8FEE360412B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4BAA8-AEDF-DD81-98CD-983E8EC8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03C51-8311-D92F-658D-9B6A6EB0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A8F7-2169-49BC-8A29-8E98D21DF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79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E875-51D4-E601-3B28-E9EDFB28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9C29-FB78-EE0A-F16C-5452ECB84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C2D98-88C1-D3C7-18B5-E96DFD8D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7CC0-9861-4ED7-A6DC-E8FEE360412B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2EAC-3C1E-ABD7-EC74-B7689F5F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5EC79-1996-AF1F-CC70-B90AFD51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A8F7-2169-49BC-8A29-8E98D21DF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9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18E7B-18B1-EBB9-6ACB-D0162EF1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ED33D-B72A-1694-AA84-A92136EE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CC22-F7D7-4E2C-C4C8-D0DC88E0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7CC0-9861-4ED7-A6DC-E8FEE360412B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25C50-5B0B-F9D9-17AC-1240C09D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70A0-C3E9-BE26-06EE-50E1D57A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A8F7-2169-49BC-8A29-8E98D21DF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5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5BB4-4111-167D-83D5-E6023923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CAC2-558B-A4C7-24D2-E5C77D4E2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D7DEB-2BED-BEFF-D9AF-1AA0F50E1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B4812-79B4-4EDF-B4DF-CFC5EADC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7CC0-9861-4ED7-A6DC-E8FEE360412B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884DD-0931-7FCF-FED0-6848D64F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3EF4-8EE9-1A2F-593C-9515B975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A8F7-2169-49BC-8A29-8E98D21DF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72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5FD9-54A5-967F-CFB5-2AE9AEDD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40FE-CF69-2257-0EE1-D7723A87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B8FA7-5B51-6D78-7DA6-A9D654E7A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EFB9D-1DCC-CC99-8474-416C6812D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4083C-068B-1332-1B5C-D61DDB16D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DFBF5-8E9F-74ED-CBA1-034AFC4EB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7CC0-9861-4ED7-A6DC-E8FEE360412B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00FA7-E761-297C-D5C0-E33E0865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3F43C-AB17-581C-3B8D-7E226E36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A8F7-2169-49BC-8A29-8E98D21DF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94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9899-8881-EB1D-CB7A-4C838F05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E26DB-CC60-E967-62D6-821EEEF2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7CC0-9861-4ED7-A6DC-E8FEE360412B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E6F96-F7DF-9623-050B-32EEC67D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53891-C77D-FC35-0C77-392CB47C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A8F7-2169-49BC-8A29-8E98D21DF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8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94F0A-8CFE-FFEA-3C26-6D1EBB48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7CC0-9861-4ED7-A6DC-E8FEE360412B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D30F0-FE96-B930-3A3F-15ADAC0F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F25F9-407C-5F81-EEA0-16D62B6A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A8F7-2169-49BC-8A29-8E98D21DF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1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52CA-589D-0026-D740-42494762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B40A2-4720-490A-EF1F-EAB683061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E777B-4923-B307-BA8F-49A7D0027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4A254-59AE-49A9-F97B-72F76C63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7CC0-9861-4ED7-A6DC-E8FEE360412B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C7DEA-F668-B3E4-AA2C-B0013CE1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3FB19-DE07-48AE-6B4C-B77CA417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A8F7-2169-49BC-8A29-8E98D21DF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39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14DF-EFCB-DB83-EEBB-01D34C97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B03AE-4DE1-A522-96D1-8E15762D6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0A9ED-99E4-B58D-DDB1-62722E41A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923F7-C616-AD2A-C91A-2F380852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67CC0-9861-4ED7-A6DC-E8FEE360412B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BDC69-894F-A163-7FAA-2C3C2B02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A77A-E77B-AE7A-1FD1-55227798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8A8F7-2169-49BC-8A29-8E98D21DF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0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D8112E-1154-47D5-A307-FDB0751E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00E6E-58BC-8EB1-4F9A-DD3B7B0F5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29E17-B52E-42B1-C959-68743A361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67CC0-9861-4ED7-A6DC-E8FEE360412B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33F9-28FA-2C38-BF82-165A66B0A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A7CA3-3BEF-6F02-458A-5CFA88121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8A8F7-2169-49BC-8A29-8E98D21DF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88081/manilla%20fold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88081/manilla%20fold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88081/manilla%20fold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8B38-CD5C-D27E-0875-25BEDDAF2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wheel package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ED320-7F97-9187-8379-1359BAAAF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2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34CB5-6D16-498A-02CB-D3C3A91FC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7742E92-4912-662B-23B5-B39BD26A609D}"/>
              </a:ext>
            </a:extLst>
          </p:cNvPr>
          <p:cNvSpPr/>
          <p:nvPr/>
        </p:nvSpPr>
        <p:spPr>
          <a:xfrm>
            <a:off x="275304" y="3935597"/>
            <a:ext cx="11493910" cy="27814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99D7C4-EA07-603B-0913-E547A4445BBE}"/>
              </a:ext>
            </a:extLst>
          </p:cNvPr>
          <p:cNvSpPr/>
          <p:nvPr/>
        </p:nvSpPr>
        <p:spPr>
          <a:xfrm>
            <a:off x="885362" y="4837911"/>
            <a:ext cx="1649362" cy="665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raw_metadata_fetcher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99576-A57A-63A2-B2A3-51B39C2F6B26}"/>
              </a:ext>
            </a:extLst>
          </p:cNvPr>
          <p:cNvSpPr/>
          <p:nvPr/>
        </p:nvSpPr>
        <p:spPr>
          <a:xfrm>
            <a:off x="3239723" y="4348017"/>
            <a:ext cx="3180737" cy="15087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2591C1-0D17-EAAC-4E25-6B19BB6B2FB7}"/>
              </a:ext>
            </a:extLst>
          </p:cNvPr>
          <p:cNvSpPr txBox="1"/>
          <p:nvPr/>
        </p:nvSpPr>
        <p:spPr>
          <a:xfrm>
            <a:off x="3239723" y="4364307"/>
            <a:ext cx="328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itrate_raw_ingestion_notebook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CA0CEA-99BC-EF3E-BE59-9549B947F1F7}"/>
              </a:ext>
            </a:extLst>
          </p:cNvPr>
          <p:cNvSpPr/>
          <p:nvPr/>
        </p:nvSpPr>
        <p:spPr>
          <a:xfrm>
            <a:off x="3510110" y="4799841"/>
            <a:ext cx="2639962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raw_ingestion_notebook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F016DC-770B-6408-5430-6DC01EAE52B6}"/>
              </a:ext>
            </a:extLst>
          </p:cNvPr>
          <p:cNvSpPr/>
          <p:nvPr/>
        </p:nvSpPr>
        <p:spPr>
          <a:xfrm>
            <a:off x="7905132" y="5953299"/>
            <a:ext cx="1764884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run_bronze_dlt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1BD3B-CF85-CA54-3C19-74A6BFB56B9A}"/>
              </a:ext>
            </a:extLst>
          </p:cNvPr>
          <p:cNvSpPr/>
          <p:nvPr/>
        </p:nvSpPr>
        <p:spPr>
          <a:xfrm>
            <a:off x="304800" y="1472987"/>
            <a:ext cx="4149208" cy="18156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A940B-0D65-E643-75B8-DACAD317606E}"/>
              </a:ext>
            </a:extLst>
          </p:cNvPr>
          <p:cNvSpPr/>
          <p:nvPr/>
        </p:nvSpPr>
        <p:spPr>
          <a:xfrm>
            <a:off x="838200" y="2015612"/>
            <a:ext cx="2258961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Wheel</a:t>
            </a:r>
            <a:endParaRPr lang="en-IN" dirty="0"/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4296AA5C-CFC5-E309-30B7-E96EB3BA0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1012392"/>
            <a:ext cx="1172988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notebook automates the process of extracting a specific Python file from a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package and uploading it to a specified location in the Databricks workspace for further use.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brown folder with black background&#10;&#10;Description automatically generated">
            <a:extLst>
              <a:ext uri="{FF2B5EF4-FFF2-40B4-BE49-F238E27FC236}">
                <a16:creationId xmlns:a16="http://schemas.microsoft.com/office/drawing/2014/main" id="{A4A991F4-35B2-482D-8A73-6535DDBF2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5377" y="1661041"/>
            <a:ext cx="805643" cy="515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571A63-2591-A5DC-4A6C-CF433BA6AF70}"/>
              </a:ext>
            </a:extLst>
          </p:cNvPr>
          <p:cNvSpPr txBox="1"/>
          <p:nvPr/>
        </p:nvSpPr>
        <p:spPr>
          <a:xfrm>
            <a:off x="399111" y="1661041"/>
            <a:ext cx="113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8F94C7-559D-BA0E-E6E4-7A6CE0D3E1C6}"/>
              </a:ext>
            </a:extLst>
          </p:cNvPr>
          <p:cNvSpPr/>
          <p:nvPr/>
        </p:nvSpPr>
        <p:spPr>
          <a:xfrm>
            <a:off x="7905132" y="4837911"/>
            <a:ext cx="1764884" cy="665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Call_dlt_pl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4E77A-2E8A-1791-CAB8-A8BC120DB687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6150072" y="5158719"/>
            <a:ext cx="1755060" cy="12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98537F-EE8D-605F-432C-C863678A358E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flipH="1">
            <a:off x="1710043" y="2733367"/>
            <a:ext cx="257638" cy="210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682F8B-5918-4465-0606-BCCD8D3EEFB9}"/>
              </a:ext>
            </a:extLst>
          </p:cNvPr>
          <p:cNvCxnSpPr>
            <a:stCxn id="8" idx="2"/>
            <a:endCxn id="21" idx="2"/>
          </p:cNvCxnSpPr>
          <p:nvPr/>
        </p:nvCxnSpPr>
        <p:spPr>
          <a:xfrm>
            <a:off x="1967681" y="2733367"/>
            <a:ext cx="2916487" cy="2000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D7A8E6-89D0-8B05-9CD0-4E716D91FC6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2534724" y="5158719"/>
            <a:ext cx="975386" cy="12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5DA079-E758-7B7F-DC94-6885CA5B0372}"/>
              </a:ext>
            </a:extLst>
          </p:cNvPr>
          <p:cNvCxnSpPr>
            <a:stCxn id="18" idx="2"/>
            <a:endCxn id="23" idx="0"/>
          </p:cNvCxnSpPr>
          <p:nvPr/>
        </p:nvCxnSpPr>
        <p:spPr>
          <a:xfrm>
            <a:off x="8787574" y="5503605"/>
            <a:ext cx="0" cy="449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E0085B-890F-9B17-66E3-508B8946549B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1967681" y="2733367"/>
            <a:ext cx="6819893" cy="210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5B5954B-44A6-5BFC-0AD1-7EE248BF299A}"/>
              </a:ext>
            </a:extLst>
          </p:cNvPr>
          <p:cNvSpPr txBox="1"/>
          <p:nvPr/>
        </p:nvSpPr>
        <p:spPr>
          <a:xfrm>
            <a:off x="9822426" y="4799841"/>
            <a:ext cx="81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 install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631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05E1C7-43C2-B09C-C7B2-13E163577257}"/>
              </a:ext>
            </a:extLst>
          </p:cNvPr>
          <p:cNvSpPr/>
          <p:nvPr/>
        </p:nvSpPr>
        <p:spPr>
          <a:xfrm>
            <a:off x="309716" y="2202426"/>
            <a:ext cx="11729884" cy="2096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0B9337-1C48-05D7-9D59-CE9E1323C6B3}"/>
              </a:ext>
            </a:extLst>
          </p:cNvPr>
          <p:cNvSpPr/>
          <p:nvPr/>
        </p:nvSpPr>
        <p:spPr>
          <a:xfrm>
            <a:off x="1260986" y="5287426"/>
            <a:ext cx="2258961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Wheel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3A603F-E89F-F7C2-E505-BC99AC52FE9F}"/>
              </a:ext>
            </a:extLst>
          </p:cNvPr>
          <p:cNvSpPr/>
          <p:nvPr/>
        </p:nvSpPr>
        <p:spPr>
          <a:xfrm>
            <a:off x="398207" y="3088247"/>
            <a:ext cx="2458065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raw_metadata_fetcher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F4F4C9-26CB-61B0-41F3-9502EB6D395A}"/>
              </a:ext>
            </a:extLst>
          </p:cNvPr>
          <p:cNvSpPr/>
          <p:nvPr/>
        </p:nvSpPr>
        <p:spPr>
          <a:xfrm>
            <a:off x="3519947" y="2561302"/>
            <a:ext cx="3431458" cy="15087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B11D1D-6A63-945A-544E-5949ADE5D455}"/>
              </a:ext>
            </a:extLst>
          </p:cNvPr>
          <p:cNvSpPr txBox="1"/>
          <p:nvPr/>
        </p:nvSpPr>
        <p:spPr>
          <a:xfrm>
            <a:off x="3662515" y="2629506"/>
            <a:ext cx="328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itrate_raw_ingestion_notebook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AB386-8A3F-8EAE-7BC1-E3085A15A600}"/>
              </a:ext>
            </a:extLst>
          </p:cNvPr>
          <p:cNvSpPr/>
          <p:nvPr/>
        </p:nvSpPr>
        <p:spPr>
          <a:xfrm>
            <a:off x="3662515" y="3067042"/>
            <a:ext cx="3180737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raw_ingestion_notebook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D30B94-9812-5054-6C77-1EA804DAF4F5}"/>
              </a:ext>
            </a:extLst>
          </p:cNvPr>
          <p:cNvSpPr/>
          <p:nvPr/>
        </p:nvSpPr>
        <p:spPr>
          <a:xfrm>
            <a:off x="9950763" y="3087788"/>
            <a:ext cx="1852862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run_bronze_dlt</a:t>
            </a:r>
            <a:endParaRPr lang="en-IN" dirty="0"/>
          </a:p>
        </p:txBody>
      </p:sp>
      <p:pic>
        <p:nvPicPr>
          <p:cNvPr id="24" name="Picture 23" descr="A brown folder with black background&#10;&#10;Description automatically generated">
            <a:extLst>
              <a:ext uri="{FF2B5EF4-FFF2-40B4-BE49-F238E27FC236}">
                <a16:creationId xmlns:a16="http://schemas.microsoft.com/office/drawing/2014/main" id="{5794F98B-8831-08AD-4C70-60509C275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1597" y="4882635"/>
            <a:ext cx="805643" cy="515275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346CBEF-E6CE-1932-A398-EE6A3B94D418}"/>
              </a:ext>
            </a:extLst>
          </p:cNvPr>
          <p:cNvSpPr/>
          <p:nvPr/>
        </p:nvSpPr>
        <p:spPr>
          <a:xfrm>
            <a:off x="7252561" y="134963"/>
            <a:ext cx="2258961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3307B8-E0AC-5583-385B-B678322E2232}"/>
              </a:ext>
            </a:extLst>
          </p:cNvPr>
          <p:cNvSpPr/>
          <p:nvPr/>
        </p:nvSpPr>
        <p:spPr>
          <a:xfrm>
            <a:off x="7236541" y="3074188"/>
            <a:ext cx="2258961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</a:t>
            </a:r>
            <a:r>
              <a:rPr lang="en-IN" dirty="0" err="1"/>
              <a:t>bronze_dlt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0CF7C5-CAB1-BC9E-F113-0194B17F4B96}"/>
              </a:ext>
            </a:extLst>
          </p:cNvPr>
          <p:cNvSpPr txBox="1"/>
          <p:nvPr/>
        </p:nvSpPr>
        <p:spPr>
          <a:xfrm>
            <a:off x="6270207" y="1095134"/>
            <a:ext cx="1993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notebook</a:t>
            </a:r>
          </a:p>
          <a:p>
            <a:pPr algn="ctr"/>
            <a:r>
              <a:rPr lang="en-US" dirty="0"/>
              <a:t>Replace notebook</a:t>
            </a:r>
          </a:p>
          <a:p>
            <a:pPr algn="ctr"/>
            <a:r>
              <a:rPr lang="en-US" dirty="0"/>
              <a:t>In workspace</a:t>
            </a:r>
            <a:endParaRPr lang="en-IN" dirty="0"/>
          </a:p>
          <a:p>
            <a:endParaRPr lang="en-IN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97E52E-0037-AE17-0238-D69B65B88BE7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2390467" y="3791943"/>
            <a:ext cx="5975555" cy="1495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35E7A73-AD23-AFCA-8A35-6019E5CC7107}"/>
              </a:ext>
            </a:extLst>
          </p:cNvPr>
          <p:cNvCxnSpPr>
            <a:cxnSpLocks/>
            <a:stCxn id="52" idx="0"/>
            <a:endCxn id="39" idx="2"/>
          </p:cNvCxnSpPr>
          <p:nvPr/>
        </p:nvCxnSpPr>
        <p:spPr>
          <a:xfrm flipV="1">
            <a:off x="8366022" y="852718"/>
            <a:ext cx="16020" cy="2221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181130-732A-94E5-110C-3CA87F8EE99A}"/>
              </a:ext>
            </a:extLst>
          </p:cNvPr>
          <p:cNvCxnSpPr>
            <a:endCxn id="22" idx="1"/>
          </p:cNvCxnSpPr>
          <p:nvPr/>
        </p:nvCxnSpPr>
        <p:spPr>
          <a:xfrm>
            <a:off x="2895600" y="3425919"/>
            <a:ext cx="7669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A426A2-6437-537C-9459-FAFBEB040439}"/>
              </a:ext>
            </a:extLst>
          </p:cNvPr>
          <p:cNvCxnSpPr>
            <a:stCxn id="22" idx="3"/>
            <a:endCxn id="52" idx="1"/>
          </p:cNvCxnSpPr>
          <p:nvPr/>
        </p:nvCxnSpPr>
        <p:spPr>
          <a:xfrm>
            <a:off x="6843252" y="3425920"/>
            <a:ext cx="393289" cy="7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F462A4-89BD-5FE4-5D5B-BC142D00A7E9}"/>
              </a:ext>
            </a:extLst>
          </p:cNvPr>
          <p:cNvCxnSpPr>
            <a:stCxn id="52" idx="3"/>
            <a:endCxn id="23" idx="1"/>
          </p:cNvCxnSpPr>
          <p:nvPr/>
        </p:nvCxnSpPr>
        <p:spPr>
          <a:xfrm>
            <a:off x="9495502" y="3433066"/>
            <a:ext cx="455261" cy="1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EC17DDC-71BF-6171-0B29-9807894B3A1F}"/>
              </a:ext>
            </a:extLst>
          </p:cNvPr>
          <p:cNvCxnSpPr>
            <a:cxnSpLocks/>
            <a:stCxn id="18" idx="0"/>
            <a:endCxn id="19" idx="2"/>
          </p:cNvCxnSpPr>
          <p:nvPr/>
        </p:nvCxnSpPr>
        <p:spPr>
          <a:xfrm flipH="1" flipV="1">
            <a:off x="1627240" y="3806002"/>
            <a:ext cx="763227" cy="148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AC9BF6-FC34-54D4-3EFC-B6EDF8F1DE3B}"/>
              </a:ext>
            </a:extLst>
          </p:cNvPr>
          <p:cNvCxnSpPr>
            <a:stCxn id="18" idx="0"/>
            <a:endCxn id="22" idx="2"/>
          </p:cNvCxnSpPr>
          <p:nvPr/>
        </p:nvCxnSpPr>
        <p:spPr>
          <a:xfrm flipV="1">
            <a:off x="2390467" y="3784797"/>
            <a:ext cx="2862417" cy="150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CB68DE9-C2A5-6948-DCC6-AAAFDBF199FB}"/>
              </a:ext>
            </a:extLst>
          </p:cNvPr>
          <p:cNvCxnSpPr>
            <a:cxnSpLocks/>
            <a:stCxn id="39" idx="3"/>
            <a:endCxn id="23" idx="0"/>
          </p:cNvCxnSpPr>
          <p:nvPr/>
        </p:nvCxnSpPr>
        <p:spPr>
          <a:xfrm>
            <a:off x="9511522" y="493841"/>
            <a:ext cx="1365672" cy="2593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C9BCC6C-F506-FE48-79E5-D75C7235975F}"/>
              </a:ext>
            </a:extLst>
          </p:cNvPr>
          <p:cNvSpPr txBox="1"/>
          <p:nvPr/>
        </p:nvSpPr>
        <p:spPr>
          <a:xfrm>
            <a:off x="5604387" y="4497177"/>
            <a:ext cx="639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</a:t>
            </a:r>
            <a:r>
              <a:rPr lang="en-US" b="1" dirty="0">
                <a:sym typeface="Wingdings" panose="05000000000000000000" pitchFamily="2" charset="2"/>
              </a:rPr>
              <a:t>(</a:t>
            </a:r>
            <a:r>
              <a:rPr lang="en-US" b="1" dirty="0"/>
              <a:t>Update </a:t>
            </a:r>
            <a:r>
              <a:rPr lang="en-IN" b="1" dirty="0" err="1"/>
              <a:t>bronze_dlt</a:t>
            </a:r>
            <a:r>
              <a:rPr lang="en-IN" b="1" dirty="0"/>
              <a:t>):</a:t>
            </a:r>
            <a:endParaRPr lang="en-US" dirty="0"/>
          </a:p>
          <a:p>
            <a:r>
              <a:rPr lang="en-US" dirty="0"/>
              <a:t>This notebook automates the process of extracting a specific Python file from a .</a:t>
            </a:r>
            <a:r>
              <a:rPr lang="en-US" dirty="0" err="1"/>
              <a:t>whl</a:t>
            </a:r>
            <a:r>
              <a:rPr lang="en-US" dirty="0"/>
              <a:t> package and uploading it to a specified location in the Databricks workspace for further use.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C81565D-2B5F-FBD1-1783-1E80446F6210}"/>
              </a:ext>
            </a:extLst>
          </p:cNvPr>
          <p:cNvSpPr txBox="1"/>
          <p:nvPr/>
        </p:nvSpPr>
        <p:spPr>
          <a:xfrm>
            <a:off x="4205335" y="5871430"/>
            <a:ext cx="7850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Extract and Read Python File: </a:t>
            </a:r>
            <a:r>
              <a:rPr lang="en-US" sz="1200" dirty="0"/>
              <a:t>Opens the .</a:t>
            </a:r>
            <a:r>
              <a:rPr lang="en-US" sz="1200" dirty="0" err="1"/>
              <a:t>whl</a:t>
            </a:r>
            <a:r>
              <a:rPr lang="en-US" sz="1200" dirty="0"/>
              <a:t> file (</a:t>
            </a:r>
            <a:r>
              <a:rPr lang="en-US" sz="1200" dirty="0" err="1"/>
              <a:t>whl_file_path</a:t>
            </a:r>
            <a:r>
              <a:rPr lang="en-US" sz="1200" dirty="0"/>
              <a:t>) using </a:t>
            </a:r>
            <a:r>
              <a:rPr lang="en-US" sz="1200" dirty="0" err="1"/>
              <a:t>ZipFile</a:t>
            </a:r>
            <a:r>
              <a:rPr lang="en-US" sz="1200" dirty="0"/>
              <a:t> and reads the content of </a:t>
            </a:r>
            <a:r>
              <a:rPr lang="en-US" sz="1200" dirty="0" err="1"/>
              <a:t>src</a:t>
            </a:r>
            <a:r>
              <a:rPr lang="en-US" sz="1200" dirty="0"/>
              <a:t>/bronze/bronze_dlt.py.</a:t>
            </a:r>
          </a:p>
          <a:p>
            <a:r>
              <a:rPr lang="en-US" sz="1200" b="1" dirty="0"/>
              <a:t>Upload Python File: </a:t>
            </a:r>
            <a:r>
              <a:rPr lang="en-US" sz="1200" dirty="0"/>
              <a:t>Encodes the file content in Base64 and uploads it to the Databricks workspace (</a:t>
            </a:r>
            <a:r>
              <a:rPr lang="en-US" sz="1200" dirty="0" err="1"/>
              <a:t>target_file_path</a:t>
            </a:r>
            <a:r>
              <a:rPr lang="en-US" sz="1200" dirty="0"/>
              <a:t>) using the Databricks SDK.</a:t>
            </a:r>
            <a:endParaRPr lang="en-IN" sz="12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5A214D6-3984-5D06-991B-817DEF010A19}"/>
              </a:ext>
            </a:extLst>
          </p:cNvPr>
          <p:cNvSpPr txBox="1"/>
          <p:nvPr/>
        </p:nvSpPr>
        <p:spPr>
          <a:xfrm>
            <a:off x="8981878" y="1549474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new Extract notebook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9CD04-C753-D35A-57CA-19C7109C1609}"/>
              </a:ext>
            </a:extLst>
          </p:cNvPr>
          <p:cNvSpPr txBox="1"/>
          <p:nvPr/>
        </p:nvSpPr>
        <p:spPr>
          <a:xfrm>
            <a:off x="785331" y="4882635"/>
            <a:ext cx="113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</a:t>
            </a: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0D528B-C2BE-05F8-3FF5-F4AB6B81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0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B724F-568C-0572-52EC-77754DFDE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8B6464B-4A10-0AD0-1FEF-6D6963BF280C}"/>
              </a:ext>
            </a:extLst>
          </p:cNvPr>
          <p:cNvSpPr/>
          <p:nvPr/>
        </p:nvSpPr>
        <p:spPr>
          <a:xfrm>
            <a:off x="304800" y="3765755"/>
            <a:ext cx="11729884" cy="20964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BCC52B-EFFB-813D-D1EB-8F3A04E66E93}"/>
              </a:ext>
            </a:extLst>
          </p:cNvPr>
          <p:cNvSpPr/>
          <p:nvPr/>
        </p:nvSpPr>
        <p:spPr>
          <a:xfrm>
            <a:off x="838199" y="4719319"/>
            <a:ext cx="2458065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raw_metadata_fetcher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842CF5-7E46-4CB8-01F4-3CA9CFBE1753}"/>
              </a:ext>
            </a:extLst>
          </p:cNvPr>
          <p:cNvSpPr/>
          <p:nvPr/>
        </p:nvSpPr>
        <p:spPr>
          <a:xfrm>
            <a:off x="4203289" y="4213581"/>
            <a:ext cx="3431458" cy="150879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EE688D-EBB2-9AA1-B229-5E19F38CA148}"/>
              </a:ext>
            </a:extLst>
          </p:cNvPr>
          <p:cNvSpPr txBox="1"/>
          <p:nvPr/>
        </p:nvSpPr>
        <p:spPr>
          <a:xfrm>
            <a:off x="4345857" y="4281785"/>
            <a:ext cx="328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itrate_raw_ingestion_notebook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9C0DB9-B634-9D8B-91EF-FD38E96857FB}"/>
              </a:ext>
            </a:extLst>
          </p:cNvPr>
          <p:cNvSpPr/>
          <p:nvPr/>
        </p:nvSpPr>
        <p:spPr>
          <a:xfrm>
            <a:off x="4345857" y="4719321"/>
            <a:ext cx="3180737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raw_ingestion_notebook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0C6A38-C3F3-F96C-9A96-63B087AD916F}"/>
              </a:ext>
            </a:extLst>
          </p:cNvPr>
          <p:cNvSpPr/>
          <p:nvPr/>
        </p:nvSpPr>
        <p:spPr>
          <a:xfrm>
            <a:off x="8244346" y="4719319"/>
            <a:ext cx="3180737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run_bronze_dlt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9B2C1B-734B-24EB-A515-01EE16CFA0C1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3296264" y="5078197"/>
            <a:ext cx="104959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B082A9-9B95-334D-B283-7B82E9ACE553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7526594" y="5078197"/>
            <a:ext cx="717752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CF6E4C1-5423-A7F8-B337-801C13D643C8}"/>
              </a:ext>
            </a:extLst>
          </p:cNvPr>
          <p:cNvSpPr/>
          <p:nvPr/>
        </p:nvSpPr>
        <p:spPr>
          <a:xfrm>
            <a:off x="304800" y="1472987"/>
            <a:ext cx="11729884" cy="1569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9DBD5-F4E3-3C60-1000-D433E7E9988A}"/>
              </a:ext>
            </a:extLst>
          </p:cNvPr>
          <p:cNvSpPr/>
          <p:nvPr/>
        </p:nvSpPr>
        <p:spPr>
          <a:xfrm>
            <a:off x="838200" y="2015612"/>
            <a:ext cx="2258961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Wheel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D8C70-CB0F-BD7C-16D6-10C11D0A1FB1}"/>
              </a:ext>
            </a:extLst>
          </p:cNvPr>
          <p:cNvSpPr/>
          <p:nvPr/>
        </p:nvSpPr>
        <p:spPr>
          <a:xfrm>
            <a:off x="5395449" y="2039965"/>
            <a:ext cx="2258961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workspace task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E710A7-D2AE-BFA9-63C9-1FBFD4429E7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097161" y="2374490"/>
            <a:ext cx="2298288" cy="24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14A2E03-BCF5-D659-73BA-87916AE85E47}"/>
              </a:ext>
            </a:extLst>
          </p:cNvPr>
          <p:cNvSpPr/>
          <p:nvPr/>
        </p:nvSpPr>
        <p:spPr>
          <a:xfrm>
            <a:off x="9434677" y="2039964"/>
            <a:ext cx="2258961" cy="717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532D81-D50E-A348-6A6E-5BAEA505300D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7654410" y="2398842"/>
            <a:ext cx="17802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A3057E-017B-9F02-E43D-D618E95FA887}"/>
              </a:ext>
            </a:extLst>
          </p:cNvPr>
          <p:cNvSpPr txBox="1"/>
          <p:nvPr/>
        </p:nvSpPr>
        <p:spPr>
          <a:xfrm>
            <a:off x="3269542" y="2044879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notebook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06EE8-296F-8142-2AA1-209ECEC5DD92}"/>
              </a:ext>
            </a:extLst>
          </p:cNvPr>
          <p:cNvSpPr txBox="1"/>
          <p:nvPr/>
        </p:nvSpPr>
        <p:spPr>
          <a:xfrm>
            <a:off x="7181496" y="1529985"/>
            <a:ext cx="2873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Replace required notebook</a:t>
            </a:r>
          </a:p>
          <a:p>
            <a:pPr algn="ctr"/>
            <a:r>
              <a:rPr lang="en-US" dirty="0"/>
              <a:t>In workspace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99DCD5-252A-4C09-74A2-986A9FE00C97}"/>
              </a:ext>
            </a:extLst>
          </p:cNvPr>
          <p:cNvCxnSpPr>
            <a:cxnSpLocks/>
          </p:cNvCxnSpPr>
          <p:nvPr/>
        </p:nvCxnSpPr>
        <p:spPr>
          <a:xfrm flipH="1">
            <a:off x="6169742" y="2757719"/>
            <a:ext cx="4394416" cy="100803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1">
            <a:extLst>
              <a:ext uri="{FF2B5EF4-FFF2-40B4-BE49-F238E27FC236}">
                <a16:creationId xmlns:a16="http://schemas.microsoft.com/office/drawing/2014/main" id="{3BB821DD-73D8-D7A6-8EDA-D8B56F5C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1012392"/>
            <a:ext cx="1172988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notebook automates the process of extracting a specific Python file from a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package and uploading it to a specified location in the Databricks workspace for further use.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brown folder with black background&#10;&#10;Description automatically generated">
            <a:extLst>
              <a:ext uri="{FF2B5EF4-FFF2-40B4-BE49-F238E27FC236}">
                <a16:creationId xmlns:a16="http://schemas.microsoft.com/office/drawing/2014/main" id="{E015E46F-5713-07C9-5A70-B20EBC09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35377" y="1661041"/>
            <a:ext cx="805643" cy="515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0BEDE0-861F-C32F-B447-D23EB21775CF}"/>
              </a:ext>
            </a:extLst>
          </p:cNvPr>
          <p:cNvSpPr txBox="1"/>
          <p:nvPr/>
        </p:nvSpPr>
        <p:spPr>
          <a:xfrm>
            <a:off x="399111" y="1661041"/>
            <a:ext cx="113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volume</a:t>
            </a:r>
            <a:endParaRPr lang="en-IN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6B765FE-CA64-9286-42CB-A64D4F15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8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s xmlns="00c60132-40aa-4eec-ac14-534bfc515c1b" xsi:nil="true"/>
    <lcf76f155ced4ddcb4097134ff3c332f xmlns="00c60132-40aa-4eec-ac14-534bfc515c1b">
      <Terms xmlns="http://schemas.microsoft.com/office/infopath/2007/PartnerControls"/>
    </lcf76f155ced4ddcb4097134ff3c332f>
    <DatePresented xmlns="00c60132-40aa-4eec-ac14-534bfc515c1b" xsi:nil="true"/>
    <TaxCatchAll xmlns="96140e32-ae8b-478d-9153-611c4fa0765e" xsi:nil="true"/>
    <Notes xmlns="00c60132-40aa-4eec-ac14-534bfc515c1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3CD8633CBEC84885D27E13A8043E36" ma:contentTypeVersion="19" ma:contentTypeDescription="Create a new document." ma:contentTypeScope="" ma:versionID="a20280f8d35225c178576e3884b7dcc5">
  <xsd:schema xmlns:xsd="http://www.w3.org/2001/XMLSchema" xmlns:xs="http://www.w3.org/2001/XMLSchema" xmlns:p="http://schemas.microsoft.com/office/2006/metadata/properties" xmlns:ns2="00c60132-40aa-4eec-ac14-534bfc515c1b" xmlns:ns3="96140e32-ae8b-478d-9153-611c4fa0765e" targetNamespace="http://schemas.microsoft.com/office/2006/metadata/properties" ma:root="true" ma:fieldsID="8602290653a352c47244b6cf77b0062e" ns2:_="" ns3:_="">
    <xsd:import namespace="00c60132-40aa-4eec-ac14-534bfc515c1b"/>
    <xsd:import namespace="96140e32-ae8b-478d-9153-611c4fa076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DatePresented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Content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60132-40aa-4eec-ac14-534bfc515c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DatePresented" ma:index="13" nillable="true" ma:displayName="Date Presented" ma:format="DateOnly" ma:internalName="DatePresented">
      <xsd:simpleType>
        <xsd:restriction base="dms:DateTim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8815802-758d-469a-8214-ca4c0db2f4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ontents" ma:index="23" nillable="true" ma:displayName="Contents" ma:format="Dropdown" ma:internalName="Contents">
      <xsd:simpleType>
        <xsd:restriction base="dms:Note">
          <xsd:maxLength value="255"/>
        </xsd:restriction>
      </xsd:simpleType>
    </xsd:element>
    <xsd:element name="Notes" ma:index="24" nillable="true" ma:displayName="Notes" ma:format="Dropdown" ma:internalName="Note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140e32-ae8b-478d-9153-611c4fa0765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8a02b79b-83e7-4d54-805f-967da78e69a9}" ma:internalName="TaxCatchAll" ma:showField="CatchAllData" ma:web="96140e32-ae8b-478d-9153-611c4fa076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0C026B-1585-4580-B110-019F40BF1301}">
  <ds:schemaRefs>
    <ds:schemaRef ds:uri="http://schemas.microsoft.com/office/2006/metadata/properties"/>
    <ds:schemaRef ds:uri="http://schemas.microsoft.com/office/infopath/2007/PartnerControls"/>
    <ds:schemaRef ds:uri="00c60132-40aa-4eec-ac14-534bfc515c1b"/>
    <ds:schemaRef ds:uri="96140e32-ae8b-478d-9153-611c4fa0765e"/>
  </ds:schemaRefs>
</ds:datastoreItem>
</file>

<file path=customXml/itemProps2.xml><?xml version="1.0" encoding="utf-8"?>
<ds:datastoreItem xmlns:ds="http://schemas.openxmlformats.org/officeDocument/2006/customXml" ds:itemID="{D9FAA994-6F02-4BEB-B007-08C54B0176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68B340-138F-4863-8C20-9B8979D9DA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60132-40aa-4eec-ac14-534bfc515c1b"/>
    <ds:schemaRef ds:uri="96140e32-ae8b-478d-9153-611c4fa076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216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Python wheel package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Saravana</dc:creator>
  <cp:lastModifiedBy>Siva Saravana</cp:lastModifiedBy>
  <cp:revision>22</cp:revision>
  <dcterms:created xsi:type="dcterms:W3CDTF">2025-01-22T13:06:42Z</dcterms:created>
  <dcterms:modified xsi:type="dcterms:W3CDTF">2025-03-28T16:10:01Z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0x010100F93CD8633CBEC84885D27E13A8043E36</vt:lpwstr>
  </property>
  <property fmtid="{D5CDD505-2E9C-101B-9397-08002B2CF9AE}" pid="3" name="MediaServiceImageTags">
    <vt:lpwstr/>
  </property>
</Properties>
</file>