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6" r:id="rId3"/>
    <p:sldMasterId id="2147483668" r:id="rId4"/>
    <p:sldMasterId id="2147483670" r:id="rId5"/>
    <p:sldMasterId id="2147483672" r:id="rId6"/>
    <p:sldMasterId id="2147483674" r:id="rId7"/>
    <p:sldMasterId id="2147483676" r:id="rId8"/>
    <p:sldMasterId id="2147483678" r:id="rId9"/>
    <p:sldMasterId id="2147483680" r:id="rId10"/>
    <p:sldMasterId id="2147483682" r:id="rId11"/>
  </p:sldMasterIdLst>
  <p:notesMasterIdLst>
    <p:notesMasterId r:id="rId19"/>
  </p:notesMasterIdLst>
  <p:sldIdLst>
    <p:sldId id="268" r:id="rId12"/>
    <p:sldId id="272" r:id="rId13"/>
    <p:sldId id="273" r:id="rId14"/>
    <p:sldId id="258" r:id="rId15"/>
    <p:sldId id="269" r:id="rId16"/>
    <p:sldId id="270" r:id="rId17"/>
    <p:sldId id="271" r:id="rId18"/>
  </p:sldIdLst>
  <p:sldSz cx="10691813" cy="7562850"/>
  <p:notesSz cx="6858000" cy="9144000"/>
  <p:embeddedFontLs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LkMqi5r3RDniCya+U3vpvmD/x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7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52C91-4EA4-4B68-BF38-828D539E9AB9}">
  <a:tblStyle styleId="{A5952C91-4EA4-4B68-BF38-828D539E9A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7.fntdata"/><Relationship Id="rId39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font" Target="fonts/font1.fntdata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0FE128A3-D51B-F4D3-444A-4EBDB2E7B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>
            <a:extLst>
              <a:ext uri="{FF2B5EF4-FFF2-40B4-BE49-F238E27FC236}">
                <a16:creationId xmlns:a16="http://schemas.microsoft.com/office/drawing/2014/main" id="{5DE4FA7A-4742-16A2-B25F-49FF764EE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>
            <a:extLst>
              <a:ext uri="{FF2B5EF4-FFF2-40B4-BE49-F238E27FC236}">
                <a16:creationId xmlns:a16="http://schemas.microsoft.com/office/drawing/2014/main" id="{215ADD63-B44C-4D96-DF43-160E1053A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314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2F8AA484-6795-DC61-BB80-42EE42C8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>
            <a:extLst>
              <a:ext uri="{FF2B5EF4-FFF2-40B4-BE49-F238E27FC236}">
                <a16:creationId xmlns:a16="http://schemas.microsoft.com/office/drawing/2014/main" id="{1E5C7E82-E3E4-0F87-0359-5BE69A334C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>
            <a:extLst>
              <a:ext uri="{FF2B5EF4-FFF2-40B4-BE49-F238E27FC236}">
                <a16:creationId xmlns:a16="http://schemas.microsoft.com/office/drawing/2014/main" id="{78626B95-F132-C6F7-CCE5-A864F23B40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10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5B6F9137-A384-074A-5533-D60D3F4A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>
            <a:extLst>
              <a:ext uri="{FF2B5EF4-FFF2-40B4-BE49-F238E27FC236}">
                <a16:creationId xmlns:a16="http://schemas.microsoft.com/office/drawing/2014/main" id="{3CA6DE81-AE57-0E5E-C938-48B762AE2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>
            <a:extLst>
              <a:ext uri="{FF2B5EF4-FFF2-40B4-BE49-F238E27FC236}">
                <a16:creationId xmlns:a16="http://schemas.microsoft.com/office/drawing/2014/main" id="{393C6B73-F3E6-F70B-0679-FDA50612A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21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41E84FE2-7708-EFEA-31F2-0B26CD4F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>
            <a:extLst>
              <a:ext uri="{FF2B5EF4-FFF2-40B4-BE49-F238E27FC236}">
                <a16:creationId xmlns:a16="http://schemas.microsoft.com/office/drawing/2014/main" id="{9345771E-54C8-3C0B-A442-573504A85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>
            <a:extLst>
              <a:ext uri="{FF2B5EF4-FFF2-40B4-BE49-F238E27FC236}">
                <a16:creationId xmlns:a16="http://schemas.microsoft.com/office/drawing/2014/main" id="{8C5BF5CC-1CD8-21ED-DB10-9BC5E33FA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2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5C318D48-EE19-3495-A64E-13F44E37C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>
            <a:extLst>
              <a:ext uri="{FF2B5EF4-FFF2-40B4-BE49-F238E27FC236}">
                <a16:creationId xmlns:a16="http://schemas.microsoft.com/office/drawing/2014/main" id="{FAA44A2E-B86C-765B-B969-65B1300FF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>
            <a:extLst>
              <a:ext uri="{FF2B5EF4-FFF2-40B4-BE49-F238E27FC236}">
                <a16:creationId xmlns:a16="http://schemas.microsoft.com/office/drawing/2014/main" id="{00DEDAD9-BDCF-1255-90FB-422A0B5A1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6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8CADA8F8-81F8-3A0E-3F3D-8534994A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>
            <a:extLst>
              <a:ext uri="{FF2B5EF4-FFF2-40B4-BE49-F238E27FC236}">
                <a16:creationId xmlns:a16="http://schemas.microsoft.com/office/drawing/2014/main" id="{1E76A3C1-9A16-0AFB-7EA7-8E2E5F2D7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:notes">
            <a:extLst>
              <a:ext uri="{FF2B5EF4-FFF2-40B4-BE49-F238E27FC236}">
                <a16:creationId xmlns:a16="http://schemas.microsoft.com/office/drawing/2014/main" id="{016AD05D-7D80-FA5B-7D5A-38AFBF0885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9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414912" y="2679934"/>
            <a:ext cx="1607280" cy="163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8419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459879" y="4098610"/>
            <a:ext cx="3476593" cy="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806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OBJEC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ftr" idx="11"/>
          </p:nvPr>
        </p:nvSpPr>
        <p:spPr>
          <a:xfrm>
            <a:off x="3541712" y="7010400"/>
            <a:ext cx="36083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dt" idx="10"/>
          </p:nvPr>
        </p:nvSpPr>
        <p:spPr>
          <a:xfrm>
            <a:off x="735012" y="7010400"/>
            <a:ext cx="2405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3"/>
          <p:cNvSpPr txBox="1">
            <a:spLocks noGrp="1"/>
          </p:cNvSpPr>
          <p:nvPr>
            <p:ph type="sldNum" idx="12"/>
          </p:nvPr>
        </p:nvSpPr>
        <p:spPr>
          <a:xfrm>
            <a:off x="7551737" y="7010400"/>
            <a:ext cx="2405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39700" marR="0" lvl="0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9700" marR="0" lvl="1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9700" marR="0" lvl="2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00" marR="0" lvl="3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9700" marR="0" lvl="4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9700" marR="0" lvl="5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9700" marR="0" lvl="6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9700" marR="0" lvl="7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9700" marR="0" lvl="8" indent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62199" y="547860"/>
            <a:ext cx="9767417" cy="6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1929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485979" y="547860"/>
            <a:ext cx="9719798" cy="6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05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33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485920" y="1088478"/>
            <a:ext cx="9719798" cy="3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/>
              <a:buNone/>
              <a:defRPr sz="140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462199" y="547860"/>
            <a:ext cx="9767417" cy="6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1929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62199" y="547860"/>
            <a:ext cx="9767329" cy="67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1929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63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1"/>
              <a:buChar char="•"/>
              <a:defRPr/>
            </a:lvl6pPr>
            <a:lvl7pPr marL="3200400" lvl="6" indent="-342963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1"/>
              <a:buChar char="•"/>
              <a:defRPr/>
            </a:lvl7pPr>
            <a:lvl8pPr marL="3657600" lvl="7" indent="-342963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1"/>
              <a:buChar char="•"/>
              <a:defRPr/>
            </a:lvl8pPr>
            <a:lvl9pPr marL="4114800" lvl="8" indent="-342963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1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62199" y="1088478"/>
            <a:ext cx="9767417" cy="3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sz="1403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2"/>
          </p:nvPr>
        </p:nvSpPr>
        <p:spPr>
          <a:xfrm>
            <a:off x="462199" y="547860"/>
            <a:ext cx="9767417" cy="6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1929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/Cover - Client Logo">
  <p:cSld name="Title/Cover - Client Logo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2699781" y="7167688"/>
            <a:ext cx="1207389" cy="13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2"/>
          </p:nvPr>
        </p:nvSpPr>
        <p:spPr>
          <a:xfrm>
            <a:off x="6124282" y="7167688"/>
            <a:ext cx="653505" cy="13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3"/>
          </p:nvPr>
        </p:nvSpPr>
        <p:spPr>
          <a:xfrm>
            <a:off x="4592447" y="7167688"/>
            <a:ext cx="750672" cy="13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4"/>
          </p:nvPr>
        </p:nvSpPr>
        <p:spPr>
          <a:xfrm>
            <a:off x="462199" y="2289882"/>
            <a:ext cx="4862530" cy="149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3508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5"/>
          </p:nvPr>
        </p:nvSpPr>
        <p:spPr>
          <a:xfrm>
            <a:off x="462199" y="4553533"/>
            <a:ext cx="2042249" cy="3619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"/>
              <a:buNone/>
              <a:defRPr sz="1052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6"/>
          </p:nvPr>
        </p:nvSpPr>
        <p:spPr>
          <a:xfrm>
            <a:off x="462199" y="3963126"/>
            <a:ext cx="4862530" cy="42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403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>
            <a:spLocks noGrp="1"/>
          </p:cNvSpPr>
          <p:nvPr>
            <p:ph type="pic" idx="7"/>
          </p:nvPr>
        </p:nvSpPr>
        <p:spPr>
          <a:xfrm>
            <a:off x="7488977" y="710550"/>
            <a:ext cx="1342810" cy="5497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body" idx="1"/>
          </p:nvPr>
        </p:nvSpPr>
        <p:spPr>
          <a:xfrm>
            <a:off x="3970902" y="1568591"/>
            <a:ext cx="5435005" cy="163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Poppins"/>
              <a:buNone/>
              <a:defRPr sz="7455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9"/>
          <p:cNvSpPr txBox="1">
            <a:spLocks noGrp="1"/>
          </p:cNvSpPr>
          <p:nvPr>
            <p:ph type="body" idx="2"/>
          </p:nvPr>
        </p:nvSpPr>
        <p:spPr>
          <a:xfrm>
            <a:off x="3970902" y="3125897"/>
            <a:ext cx="5435005" cy="33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579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9"/>
          <p:cNvSpPr txBox="1">
            <a:spLocks noGrp="1"/>
          </p:cNvSpPr>
          <p:nvPr>
            <p:ph type="body" idx="3"/>
          </p:nvPr>
        </p:nvSpPr>
        <p:spPr>
          <a:xfrm>
            <a:off x="3970902" y="3606082"/>
            <a:ext cx="5435005" cy="2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0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body" idx="4"/>
          </p:nvPr>
        </p:nvSpPr>
        <p:spPr>
          <a:xfrm>
            <a:off x="3970902" y="3928240"/>
            <a:ext cx="5435005" cy="22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22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One Column with Headings">
  <p:cSld name="1_Title + One Column with Heading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body" idx="1"/>
          </p:nvPr>
        </p:nvSpPr>
        <p:spPr>
          <a:xfrm>
            <a:off x="462199" y="1434199"/>
            <a:ext cx="9767417" cy="3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28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2"/>
          </p:nvPr>
        </p:nvSpPr>
        <p:spPr>
          <a:xfrm>
            <a:off x="462199" y="2072560"/>
            <a:ext cx="9767417" cy="476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3"/>
          </p:nvPr>
        </p:nvSpPr>
        <p:spPr>
          <a:xfrm>
            <a:off x="462199" y="547860"/>
            <a:ext cx="9767417" cy="6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1929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70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0" y="0"/>
            <a:ext cx="10691812" cy="75628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/>
          <p:nvPr/>
        </p:nvSpPr>
        <p:spPr>
          <a:xfrm rot="10800000" flipH="1">
            <a:off x="7313612" y="0"/>
            <a:ext cx="3378200" cy="4246562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lnTo>
                  <a:pt x="3826101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>
            <a:off x="0" y="0"/>
            <a:ext cx="265112" cy="38258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lnTo>
                  <a:pt x="1030341" y="1658849"/>
                </a:ln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lnTo>
                  <a:pt x="1474228" y="1174410"/>
                </a:ln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lnTo>
                  <a:pt x="1612513" y="853981"/>
                </a:ln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lnTo>
                  <a:pt x="1669096" y="549730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lnTo>
                  <a:pt x="1673704" y="458486"/>
                </a:ln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lnTo>
                  <a:pt x="1673066" y="379245"/>
                </a:ln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lnTo>
                  <a:pt x="1669444" y="307535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lnTo>
                  <a:pt x="1592868" y="0"/>
                </a:ln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lnTo>
                  <a:pt x="1520598" y="0"/>
                </a:ln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lnTo>
                  <a:pt x="1448044" y="0"/>
                </a:ln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lnTo>
                  <a:pt x="1375489" y="0"/>
                </a:ln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lnTo>
                  <a:pt x="1302935" y="0"/>
                </a:ln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lnTo>
                  <a:pt x="1230380" y="0"/>
                </a:ln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lnTo>
                  <a:pt x="1157826" y="0"/>
                </a:ln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lnTo>
                  <a:pt x="1085271" y="0"/>
                </a:ln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lnTo>
                  <a:pt x="1012717" y="0"/>
                </a:ln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lnTo>
                  <a:pt x="940162" y="0"/>
                </a:ln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lnTo>
                  <a:pt x="867607" y="0"/>
                </a:ln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lnTo>
                  <a:pt x="795053" y="0"/>
                </a:ln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lnTo>
                  <a:pt x="722498" y="0"/>
                </a:ln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lnTo>
                  <a:pt x="649944" y="0"/>
                </a:ln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lnTo>
                  <a:pt x="577389" y="0"/>
                </a:ln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lnTo>
                  <a:pt x="504835" y="0"/>
                </a:ln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lnTo>
                  <a:pt x="432280" y="0"/>
                </a:ln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lnTo>
                  <a:pt x="359726" y="0"/>
                </a:ln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lnTo>
                  <a:pt x="287171" y="0"/>
                </a:ln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lnTo>
                  <a:pt x="214617" y="0"/>
                </a:ln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lnTo>
                  <a:pt x="142204" y="0"/>
                </a:ln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lnTo>
                  <a:pt x="69668" y="0"/>
                </a:ln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10340975" y="7162800"/>
            <a:ext cx="268287" cy="3365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207" name="Google Shape;207;p40"/>
          <p:cNvGrpSpPr/>
          <p:nvPr/>
        </p:nvGrpSpPr>
        <p:grpSpPr>
          <a:xfrm>
            <a:off x="0" y="7515225"/>
            <a:ext cx="10680700" cy="47625"/>
            <a:chOff x="0" y="5111100"/>
            <a:chExt cx="9134675" cy="32400"/>
          </a:xfrm>
        </p:grpSpPr>
        <p:sp>
          <p:nvSpPr>
            <p:cNvPr id="208" name="Google Shape;208;p40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0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0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0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0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0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ftr" idx="11"/>
          </p:nvPr>
        </p:nvSpPr>
        <p:spPr>
          <a:xfrm>
            <a:off x="3541712" y="7010400"/>
            <a:ext cx="36083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dt" idx="10"/>
          </p:nvPr>
        </p:nvSpPr>
        <p:spPr>
          <a:xfrm>
            <a:off x="735012" y="7010400"/>
            <a:ext cx="2405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7551737" y="7010400"/>
            <a:ext cx="2405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39700" marR="0" lvl="0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9700" marR="0" lvl="1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9700" marR="0" lvl="2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00" marR="0" lvl="3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9700" marR="0" lvl="4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9700" marR="0" lvl="5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9700" marR="0" lvl="6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9700" marR="0" lvl="7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9700" marR="0" lvl="8" indent="0" algn="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  <a:defRPr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265112" cy="38258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lnTo>
                  <a:pt x="1030341" y="1658849"/>
                </a:ln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lnTo>
                  <a:pt x="1474228" y="1174410"/>
                </a:ln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lnTo>
                  <a:pt x="1612513" y="853981"/>
                </a:ln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lnTo>
                  <a:pt x="1669096" y="549730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lnTo>
                  <a:pt x="1673704" y="458486"/>
                </a:ln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lnTo>
                  <a:pt x="1673066" y="379245"/>
                </a:ln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lnTo>
                  <a:pt x="1669444" y="307535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lnTo>
                  <a:pt x="1592868" y="0"/>
                </a:ln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lnTo>
                  <a:pt x="1520598" y="0"/>
                </a:ln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lnTo>
                  <a:pt x="1448044" y="0"/>
                </a:ln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lnTo>
                  <a:pt x="1375489" y="0"/>
                </a:ln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lnTo>
                  <a:pt x="1302935" y="0"/>
                </a:ln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lnTo>
                  <a:pt x="1230380" y="0"/>
                </a:ln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lnTo>
                  <a:pt x="1157826" y="0"/>
                </a:ln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lnTo>
                  <a:pt x="1085271" y="0"/>
                </a:ln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lnTo>
                  <a:pt x="1012717" y="0"/>
                </a:ln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lnTo>
                  <a:pt x="940162" y="0"/>
                </a:ln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lnTo>
                  <a:pt x="867607" y="0"/>
                </a:ln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lnTo>
                  <a:pt x="795053" y="0"/>
                </a:ln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lnTo>
                  <a:pt x="722498" y="0"/>
                </a:ln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lnTo>
                  <a:pt x="649944" y="0"/>
                </a:ln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lnTo>
                  <a:pt x="577389" y="0"/>
                </a:ln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lnTo>
                  <a:pt x="504835" y="0"/>
                </a:ln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lnTo>
                  <a:pt x="432280" y="0"/>
                </a:ln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lnTo>
                  <a:pt x="359726" y="0"/>
                </a:ln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lnTo>
                  <a:pt x="287171" y="0"/>
                </a:ln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lnTo>
                  <a:pt x="214617" y="0"/>
                </a:ln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lnTo>
                  <a:pt x="142204" y="0"/>
                </a:ln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lnTo>
                  <a:pt x="69668" y="0"/>
                </a:ln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10340975" y="7162800"/>
            <a:ext cx="268287" cy="3365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21" name="Google Shape;21;p10"/>
          <p:cNvGrpSpPr/>
          <p:nvPr/>
        </p:nvGrpSpPr>
        <p:grpSpPr>
          <a:xfrm>
            <a:off x="0" y="7515225"/>
            <a:ext cx="10680700" cy="47625"/>
            <a:chOff x="0" y="5111100"/>
            <a:chExt cx="9134675" cy="32400"/>
          </a:xfrm>
        </p:grpSpPr>
        <p:sp>
          <p:nvSpPr>
            <p:cNvPr id="22" name="Google Shape;22;p10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85775" y="250825"/>
            <a:ext cx="9720262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85775" y="1885950"/>
            <a:ext cx="9720262" cy="467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85775" y="250825"/>
            <a:ext cx="9720262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85775" y="1885950"/>
            <a:ext cx="9720262" cy="467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/>
          <p:nvPr/>
        </p:nvSpPr>
        <p:spPr>
          <a:xfrm>
            <a:off x="10340975" y="7162800"/>
            <a:ext cx="268287" cy="3365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0" name="Google Shape;110;p28"/>
          <p:cNvSpPr/>
          <p:nvPr/>
        </p:nvSpPr>
        <p:spPr>
          <a:xfrm>
            <a:off x="0" y="0"/>
            <a:ext cx="265112" cy="38258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lnTo>
                  <a:pt x="1030341" y="1658849"/>
                </a:ln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lnTo>
                  <a:pt x="1474228" y="1174410"/>
                </a:ln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lnTo>
                  <a:pt x="1612513" y="853981"/>
                </a:ln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lnTo>
                  <a:pt x="1669096" y="549730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lnTo>
                  <a:pt x="1673704" y="458486"/>
                </a:ln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lnTo>
                  <a:pt x="1673066" y="379245"/>
                </a:ln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lnTo>
                  <a:pt x="1669444" y="307535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lnTo>
                  <a:pt x="1592868" y="0"/>
                </a:ln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lnTo>
                  <a:pt x="1520598" y="0"/>
                </a:ln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lnTo>
                  <a:pt x="1448044" y="0"/>
                </a:ln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lnTo>
                  <a:pt x="1375489" y="0"/>
                </a:ln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lnTo>
                  <a:pt x="1302935" y="0"/>
                </a:ln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lnTo>
                  <a:pt x="1230380" y="0"/>
                </a:ln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lnTo>
                  <a:pt x="1157826" y="0"/>
                </a:ln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lnTo>
                  <a:pt x="1085271" y="0"/>
                </a:ln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lnTo>
                  <a:pt x="1012717" y="0"/>
                </a:ln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lnTo>
                  <a:pt x="940162" y="0"/>
                </a:ln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lnTo>
                  <a:pt x="867607" y="0"/>
                </a:ln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lnTo>
                  <a:pt x="795053" y="0"/>
                </a:ln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lnTo>
                  <a:pt x="722498" y="0"/>
                </a:ln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lnTo>
                  <a:pt x="649944" y="0"/>
                </a:ln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lnTo>
                  <a:pt x="577389" y="0"/>
                </a:ln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lnTo>
                  <a:pt x="504835" y="0"/>
                </a:ln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lnTo>
                  <a:pt x="432280" y="0"/>
                </a:ln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lnTo>
                  <a:pt x="359726" y="0"/>
                </a:ln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lnTo>
                  <a:pt x="287171" y="0"/>
                </a:ln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lnTo>
                  <a:pt x="214617" y="0"/>
                </a:ln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lnTo>
                  <a:pt x="142204" y="0"/>
                </a:ln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lnTo>
                  <a:pt x="69668" y="0"/>
                </a:ln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607"/>
            </a:schemeClr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8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510462"/>
            <a:ext cx="10691812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485775" y="250825"/>
            <a:ext cx="9720262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485775" y="1885950"/>
            <a:ext cx="9720262" cy="467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/>
          <p:nvPr/>
        </p:nvSpPr>
        <p:spPr>
          <a:xfrm>
            <a:off x="0" y="0"/>
            <a:ext cx="265112" cy="38258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lnTo>
                  <a:pt x="1030341" y="1658849"/>
                </a:ln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lnTo>
                  <a:pt x="1474228" y="1174410"/>
                </a:ln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lnTo>
                  <a:pt x="1612513" y="853981"/>
                </a:ln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lnTo>
                  <a:pt x="1669096" y="549730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lnTo>
                  <a:pt x="1673704" y="458486"/>
                </a:ln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lnTo>
                  <a:pt x="1673066" y="379245"/>
                </a:ln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lnTo>
                  <a:pt x="1669444" y="307535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lnTo>
                  <a:pt x="1592868" y="0"/>
                </a:ln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lnTo>
                  <a:pt x="1520598" y="0"/>
                </a:ln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lnTo>
                  <a:pt x="1448044" y="0"/>
                </a:ln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lnTo>
                  <a:pt x="1375489" y="0"/>
                </a:ln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lnTo>
                  <a:pt x="1302935" y="0"/>
                </a:ln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lnTo>
                  <a:pt x="1230380" y="0"/>
                </a:ln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lnTo>
                  <a:pt x="1157826" y="0"/>
                </a:ln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lnTo>
                  <a:pt x="1085271" y="0"/>
                </a:ln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lnTo>
                  <a:pt x="1012717" y="0"/>
                </a:ln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lnTo>
                  <a:pt x="940162" y="0"/>
                </a:ln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lnTo>
                  <a:pt x="867607" y="0"/>
                </a:ln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lnTo>
                  <a:pt x="795053" y="0"/>
                </a:ln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lnTo>
                  <a:pt x="722498" y="0"/>
                </a:ln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lnTo>
                  <a:pt x="649944" y="0"/>
                </a:ln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lnTo>
                  <a:pt x="577389" y="0"/>
                </a:ln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lnTo>
                  <a:pt x="504835" y="0"/>
                </a:ln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lnTo>
                  <a:pt x="432280" y="0"/>
                </a:ln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lnTo>
                  <a:pt x="359726" y="0"/>
                </a:ln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lnTo>
                  <a:pt x="287171" y="0"/>
                </a:ln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lnTo>
                  <a:pt x="214617" y="0"/>
                </a:ln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lnTo>
                  <a:pt x="142204" y="0"/>
                </a:ln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lnTo>
                  <a:pt x="69668" y="0"/>
                </a:ln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0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10340975" y="7162800"/>
            <a:ext cx="268287" cy="3365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122" name="Google Shape;122;p30"/>
          <p:cNvGrpSpPr/>
          <p:nvPr/>
        </p:nvGrpSpPr>
        <p:grpSpPr>
          <a:xfrm>
            <a:off x="0" y="7515225"/>
            <a:ext cx="10680700" cy="47625"/>
            <a:chOff x="0" y="5111100"/>
            <a:chExt cx="9134675" cy="32400"/>
          </a:xfrm>
        </p:grpSpPr>
        <p:sp>
          <p:nvSpPr>
            <p:cNvPr id="123" name="Google Shape;123;p30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/>
          <p:nvPr/>
        </p:nvSpPr>
        <p:spPr>
          <a:xfrm>
            <a:off x="0" y="0"/>
            <a:ext cx="265112" cy="38258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lnTo>
                  <a:pt x="1030341" y="1658849"/>
                </a:ln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lnTo>
                  <a:pt x="1474228" y="1174410"/>
                </a:ln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lnTo>
                  <a:pt x="1612513" y="853981"/>
                </a:ln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lnTo>
                  <a:pt x="1669096" y="549730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lnTo>
                  <a:pt x="1673704" y="458486"/>
                </a:ln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lnTo>
                  <a:pt x="1673066" y="379245"/>
                </a:ln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lnTo>
                  <a:pt x="1669444" y="307535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lnTo>
                  <a:pt x="1592868" y="0"/>
                </a:ln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lnTo>
                  <a:pt x="1520598" y="0"/>
                </a:ln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lnTo>
                  <a:pt x="1448044" y="0"/>
                </a:ln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lnTo>
                  <a:pt x="1375489" y="0"/>
                </a:ln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lnTo>
                  <a:pt x="1302935" y="0"/>
                </a:ln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lnTo>
                  <a:pt x="1230380" y="0"/>
                </a:ln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lnTo>
                  <a:pt x="1157826" y="0"/>
                </a:ln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lnTo>
                  <a:pt x="1085271" y="0"/>
                </a:ln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lnTo>
                  <a:pt x="1012717" y="0"/>
                </a:ln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lnTo>
                  <a:pt x="940162" y="0"/>
                </a:ln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lnTo>
                  <a:pt x="867607" y="0"/>
                </a:ln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lnTo>
                  <a:pt x="795053" y="0"/>
                </a:ln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lnTo>
                  <a:pt x="722498" y="0"/>
                </a:ln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lnTo>
                  <a:pt x="649944" y="0"/>
                </a:ln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lnTo>
                  <a:pt x="577389" y="0"/>
                </a:ln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lnTo>
                  <a:pt x="504835" y="0"/>
                </a:ln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lnTo>
                  <a:pt x="432280" y="0"/>
                </a:ln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lnTo>
                  <a:pt x="359726" y="0"/>
                </a:ln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lnTo>
                  <a:pt x="287171" y="0"/>
                </a:ln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lnTo>
                  <a:pt x="214617" y="0"/>
                </a:ln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lnTo>
                  <a:pt x="142204" y="0"/>
                </a:ln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lnTo>
                  <a:pt x="69668" y="0"/>
                </a:ln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2"/>
          <p:cNvSpPr/>
          <p:nvPr/>
        </p:nvSpPr>
        <p:spPr>
          <a:xfrm>
            <a:off x="10340975" y="7162800"/>
            <a:ext cx="268287" cy="3365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137" name="Google Shape;137;p32"/>
          <p:cNvGrpSpPr/>
          <p:nvPr/>
        </p:nvGrpSpPr>
        <p:grpSpPr>
          <a:xfrm>
            <a:off x="0" y="7515225"/>
            <a:ext cx="10680700" cy="47625"/>
            <a:chOff x="0" y="5111100"/>
            <a:chExt cx="9134675" cy="32400"/>
          </a:xfrm>
        </p:grpSpPr>
        <p:sp>
          <p:nvSpPr>
            <p:cNvPr id="138" name="Google Shape;138;p32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/>
        </p:nvSpPr>
        <p:spPr>
          <a:xfrm>
            <a:off x="0" y="0"/>
            <a:ext cx="265112" cy="382587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lnTo>
                  <a:pt x="1030341" y="1658849"/>
                </a:ln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lnTo>
                  <a:pt x="1474228" y="1174410"/>
                </a:ln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lnTo>
                  <a:pt x="1612513" y="853981"/>
                </a:ln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lnTo>
                  <a:pt x="1669096" y="549730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lnTo>
                  <a:pt x="1673704" y="458486"/>
                </a:ln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lnTo>
                  <a:pt x="1673066" y="379245"/>
                </a:ln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lnTo>
                  <a:pt x="1669444" y="307535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lnTo>
                  <a:pt x="1592868" y="0"/>
                </a:ln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lnTo>
                  <a:pt x="1520598" y="0"/>
                </a:ln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lnTo>
                  <a:pt x="1448044" y="0"/>
                </a:ln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lnTo>
                  <a:pt x="1375489" y="0"/>
                </a:ln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lnTo>
                  <a:pt x="1302935" y="0"/>
                </a:ln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lnTo>
                  <a:pt x="1230380" y="0"/>
                </a:ln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lnTo>
                  <a:pt x="1157826" y="0"/>
                </a:ln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lnTo>
                  <a:pt x="1085271" y="0"/>
                </a:ln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lnTo>
                  <a:pt x="1012717" y="0"/>
                </a:ln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lnTo>
                  <a:pt x="940162" y="0"/>
                </a:ln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lnTo>
                  <a:pt x="867607" y="0"/>
                </a:ln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lnTo>
                  <a:pt x="795053" y="0"/>
                </a:ln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lnTo>
                  <a:pt x="722498" y="0"/>
                </a:ln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lnTo>
                  <a:pt x="649944" y="0"/>
                </a:ln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lnTo>
                  <a:pt x="577389" y="0"/>
                </a:ln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lnTo>
                  <a:pt x="504835" y="0"/>
                </a:ln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lnTo>
                  <a:pt x="432280" y="0"/>
                </a:ln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lnTo>
                  <a:pt x="359726" y="0"/>
                </a:ln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lnTo>
                  <a:pt x="287171" y="0"/>
                </a:ln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lnTo>
                  <a:pt x="214617" y="0"/>
                </a:ln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lnTo>
                  <a:pt x="142204" y="0"/>
                </a:ln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lnTo>
                  <a:pt x="69668" y="0"/>
                </a:ln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4"/>
          <p:cNvSpPr/>
          <p:nvPr/>
        </p:nvSpPr>
        <p:spPr>
          <a:xfrm>
            <a:off x="10340975" y="7162800"/>
            <a:ext cx="268287" cy="3365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152" name="Google Shape;152;p34"/>
          <p:cNvGrpSpPr/>
          <p:nvPr/>
        </p:nvGrpSpPr>
        <p:grpSpPr>
          <a:xfrm>
            <a:off x="0" y="7515225"/>
            <a:ext cx="10680700" cy="47625"/>
            <a:chOff x="0" y="5111100"/>
            <a:chExt cx="9134675" cy="32400"/>
          </a:xfrm>
        </p:grpSpPr>
        <p:sp>
          <p:nvSpPr>
            <p:cNvPr id="153" name="Google Shape;153;p34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4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4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4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4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/>
          <p:nvPr/>
        </p:nvSpPr>
        <p:spPr>
          <a:xfrm>
            <a:off x="0" y="0"/>
            <a:ext cx="887412" cy="1119187"/>
          </a:xfrm>
          <a:custGeom>
            <a:avLst/>
            <a:gdLst/>
            <a:ahLst/>
            <a:cxnLst/>
            <a:rect l="l" t="t" r="r" b="b"/>
            <a:pathLst>
              <a:path w="1011044" h="1014501" extrusionOk="0">
                <a:moveTo>
                  <a:pt x="195109" y="993405"/>
                </a:moveTo>
                <a:lnTo>
                  <a:pt x="200634" y="994520"/>
                </a:lnTo>
                <a:lnTo>
                  <a:pt x="183296" y="997616"/>
                </a:lnTo>
                <a:lnTo>
                  <a:pt x="187163" y="995009"/>
                </a:lnTo>
                <a:cubicBezTo>
                  <a:pt x="189606" y="993976"/>
                  <a:pt x="192291" y="993405"/>
                  <a:pt x="195109" y="993405"/>
                </a:cubicBezTo>
                <a:close/>
                <a:moveTo>
                  <a:pt x="146332" y="993405"/>
                </a:moveTo>
                <a:cubicBezTo>
                  <a:pt x="151969" y="993405"/>
                  <a:pt x="157072" y="995690"/>
                  <a:pt x="160766" y="999383"/>
                </a:cubicBezTo>
                <a:lnTo>
                  <a:pt x="161636" y="1001484"/>
                </a:lnTo>
                <a:lnTo>
                  <a:pt x="153987" y="1002850"/>
                </a:lnTo>
                <a:lnTo>
                  <a:pt x="129155" y="1006006"/>
                </a:lnTo>
                <a:lnTo>
                  <a:pt x="131898" y="999383"/>
                </a:lnTo>
                <a:cubicBezTo>
                  <a:pt x="135592" y="995690"/>
                  <a:pt x="140695" y="993405"/>
                  <a:pt x="146332" y="993405"/>
                </a:cubicBezTo>
                <a:close/>
                <a:moveTo>
                  <a:pt x="97555" y="993405"/>
                </a:moveTo>
                <a:cubicBezTo>
                  <a:pt x="103192" y="993405"/>
                  <a:pt x="108295" y="995690"/>
                  <a:pt x="111989" y="999383"/>
                </a:cubicBezTo>
                <a:lnTo>
                  <a:pt x="115453" y="1007747"/>
                </a:lnTo>
                <a:lnTo>
                  <a:pt x="103384" y="1009281"/>
                </a:lnTo>
                <a:lnTo>
                  <a:pt x="78229" y="1011193"/>
                </a:lnTo>
                <a:lnTo>
                  <a:pt x="83121" y="999383"/>
                </a:lnTo>
                <a:cubicBezTo>
                  <a:pt x="86815" y="995690"/>
                  <a:pt x="91918" y="993405"/>
                  <a:pt x="97555" y="993405"/>
                </a:cubicBezTo>
                <a:close/>
                <a:moveTo>
                  <a:pt x="48778" y="993405"/>
                </a:moveTo>
                <a:cubicBezTo>
                  <a:pt x="54415" y="993405"/>
                  <a:pt x="59518" y="995690"/>
                  <a:pt x="63212" y="999383"/>
                </a:cubicBezTo>
                <a:lnTo>
                  <a:pt x="68413" y="1011940"/>
                </a:lnTo>
                <a:lnTo>
                  <a:pt x="52033" y="1013185"/>
                </a:lnTo>
                <a:lnTo>
                  <a:pt x="28379" y="1013783"/>
                </a:lnTo>
                <a:lnTo>
                  <a:pt x="34344" y="999383"/>
                </a:lnTo>
                <a:cubicBezTo>
                  <a:pt x="38038" y="995690"/>
                  <a:pt x="43141" y="993405"/>
                  <a:pt x="48778" y="993405"/>
                </a:cubicBezTo>
                <a:close/>
                <a:moveTo>
                  <a:pt x="2" y="993405"/>
                </a:moveTo>
                <a:cubicBezTo>
                  <a:pt x="11275" y="993405"/>
                  <a:pt x="20414" y="1002544"/>
                  <a:pt x="20414" y="1013818"/>
                </a:cubicBezTo>
                <a:lnTo>
                  <a:pt x="20344" y="1013987"/>
                </a:lnTo>
                <a:lnTo>
                  <a:pt x="0" y="1014501"/>
                </a:lnTo>
                <a:lnTo>
                  <a:pt x="0" y="993406"/>
                </a:lnTo>
                <a:lnTo>
                  <a:pt x="2" y="993405"/>
                </a:lnTo>
                <a:close/>
                <a:moveTo>
                  <a:pt x="341440" y="939317"/>
                </a:moveTo>
                <a:cubicBezTo>
                  <a:pt x="347077" y="939317"/>
                  <a:pt x="352180" y="941602"/>
                  <a:pt x="355875" y="945296"/>
                </a:cubicBezTo>
                <a:lnTo>
                  <a:pt x="357150" y="948375"/>
                </a:lnTo>
                <a:lnTo>
                  <a:pt x="321699" y="961350"/>
                </a:lnTo>
                <a:lnTo>
                  <a:pt x="321028" y="959730"/>
                </a:lnTo>
                <a:cubicBezTo>
                  <a:pt x="321028" y="948456"/>
                  <a:pt x="330166" y="939317"/>
                  <a:pt x="341440" y="939317"/>
                </a:cubicBezTo>
                <a:close/>
                <a:moveTo>
                  <a:pt x="292663" y="939317"/>
                </a:moveTo>
                <a:cubicBezTo>
                  <a:pt x="303937" y="939317"/>
                  <a:pt x="313076" y="948456"/>
                  <a:pt x="313076" y="959730"/>
                </a:cubicBezTo>
                <a:lnTo>
                  <a:pt x="310744" y="965360"/>
                </a:lnTo>
                <a:lnTo>
                  <a:pt x="300683" y="969042"/>
                </a:lnTo>
                <a:lnTo>
                  <a:pt x="279538" y="975046"/>
                </a:lnTo>
                <a:lnTo>
                  <a:pt x="278229" y="974164"/>
                </a:lnTo>
                <a:cubicBezTo>
                  <a:pt x="274535" y="970470"/>
                  <a:pt x="272251" y="965367"/>
                  <a:pt x="272251" y="959730"/>
                </a:cubicBezTo>
                <a:cubicBezTo>
                  <a:pt x="272251" y="948456"/>
                  <a:pt x="281389" y="939317"/>
                  <a:pt x="292663" y="939317"/>
                </a:cubicBezTo>
                <a:close/>
                <a:moveTo>
                  <a:pt x="243886" y="939317"/>
                </a:moveTo>
                <a:cubicBezTo>
                  <a:pt x="255160" y="939317"/>
                  <a:pt x="264299" y="948456"/>
                  <a:pt x="264299" y="959730"/>
                </a:cubicBezTo>
                <a:cubicBezTo>
                  <a:pt x="264299" y="971004"/>
                  <a:pt x="255160" y="980143"/>
                  <a:pt x="243886" y="980143"/>
                </a:cubicBezTo>
                <a:cubicBezTo>
                  <a:pt x="232612" y="980143"/>
                  <a:pt x="223473" y="971004"/>
                  <a:pt x="223473" y="959730"/>
                </a:cubicBezTo>
                <a:cubicBezTo>
                  <a:pt x="223473" y="948456"/>
                  <a:pt x="232612" y="939317"/>
                  <a:pt x="243886" y="939317"/>
                </a:cubicBezTo>
                <a:close/>
                <a:moveTo>
                  <a:pt x="195109" y="939317"/>
                </a:moveTo>
                <a:cubicBezTo>
                  <a:pt x="206383" y="939317"/>
                  <a:pt x="215522" y="948456"/>
                  <a:pt x="215522" y="959730"/>
                </a:cubicBezTo>
                <a:cubicBezTo>
                  <a:pt x="215522" y="971004"/>
                  <a:pt x="206383" y="980143"/>
                  <a:pt x="195109" y="980143"/>
                </a:cubicBezTo>
                <a:cubicBezTo>
                  <a:pt x="183835" y="980143"/>
                  <a:pt x="174696" y="971004"/>
                  <a:pt x="174696" y="959730"/>
                </a:cubicBezTo>
                <a:cubicBezTo>
                  <a:pt x="174696" y="948456"/>
                  <a:pt x="183835" y="939317"/>
                  <a:pt x="195109" y="939317"/>
                </a:cubicBezTo>
                <a:close/>
                <a:moveTo>
                  <a:pt x="146332" y="939317"/>
                </a:moveTo>
                <a:cubicBezTo>
                  <a:pt x="157606" y="939317"/>
                  <a:pt x="166745" y="948456"/>
                  <a:pt x="166745" y="959730"/>
                </a:cubicBezTo>
                <a:cubicBezTo>
                  <a:pt x="166745" y="971004"/>
                  <a:pt x="157606" y="980143"/>
                  <a:pt x="146332" y="980143"/>
                </a:cubicBezTo>
                <a:cubicBezTo>
                  <a:pt x="135058" y="980143"/>
                  <a:pt x="125919" y="971004"/>
                  <a:pt x="125919" y="959730"/>
                </a:cubicBezTo>
                <a:cubicBezTo>
                  <a:pt x="125919" y="948456"/>
                  <a:pt x="135058" y="939317"/>
                  <a:pt x="146332" y="939317"/>
                </a:cubicBezTo>
                <a:close/>
                <a:moveTo>
                  <a:pt x="97555" y="939317"/>
                </a:moveTo>
                <a:cubicBezTo>
                  <a:pt x="108829" y="939317"/>
                  <a:pt x="117968" y="948456"/>
                  <a:pt x="117968" y="959730"/>
                </a:cubicBezTo>
                <a:cubicBezTo>
                  <a:pt x="117968" y="971004"/>
                  <a:pt x="108829" y="980143"/>
                  <a:pt x="97555" y="980143"/>
                </a:cubicBezTo>
                <a:cubicBezTo>
                  <a:pt x="86281" y="980143"/>
                  <a:pt x="77142" y="971004"/>
                  <a:pt x="77142" y="959730"/>
                </a:cubicBezTo>
                <a:cubicBezTo>
                  <a:pt x="77142" y="948456"/>
                  <a:pt x="86281" y="939317"/>
                  <a:pt x="97555" y="939317"/>
                </a:cubicBezTo>
                <a:close/>
                <a:moveTo>
                  <a:pt x="48778" y="939317"/>
                </a:moveTo>
                <a:cubicBezTo>
                  <a:pt x="60052" y="939317"/>
                  <a:pt x="69191" y="948456"/>
                  <a:pt x="69191" y="959730"/>
                </a:cubicBezTo>
                <a:cubicBezTo>
                  <a:pt x="69191" y="971004"/>
                  <a:pt x="60052" y="980143"/>
                  <a:pt x="48778" y="980143"/>
                </a:cubicBezTo>
                <a:cubicBezTo>
                  <a:pt x="37504" y="980143"/>
                  <a:pt x="28365" y="971004"/>
                  <a:pt x="28365" y="959730"/>
                </a:cubicBezTo>
                <a:cubicBezTo>
                  <a:pt x="28365" y="948456"/>
                  <a:pt x="37504" y="939317"/>
                  <a:pt x="48778" y="939317"/>
                </a:cubicBezTo>
                <a:close/>
                <a:moveTo>
                  <a:pt x="2" y="939317"/>
                </a:moveTo>
                <a:cubicBezTo>
                  <a:pt x="11275" y="939317"/>
                  <a:pt x="20414" y="948456"/>
                  <a:pt x="20414" y="959730"/>
                </a:cubicBezTo>
                <a:cubicBezTo>
                  <a:pt x="20414" y="971004"/>
                  <a:pt x="11275" y="980143"/>
                  <a:pt x="2" y="980143"/>
                </a:cubicBezTo>
                <a:lnTo>
                  <a:pt x="0" y="980142"/>
                </a:lnTo>
                <a:lnTo>
                  <a:pt x="0" y="939318"/>
                </a:lnTo>
                <a:lnTo>
                  <a:pt x="2" y="939317"/>
                </a:lnTo>
                <a:close/>
                <a:moveTo>
                  <a:pt x="487772" y="885231"/>
                </a:moveTo>
                <a:lnTo>
                  <a:pt x="492351" y="886155"/>
                </a:lnTo>
                <a:lnTo>
                  <a:pt x="481971" y="892462"/>
                </a:lnTo>
                <a:lnTo>
                  <a:pt x="470537" y="897969"/>
                </a:lnTo>
                <a:lnTo>
                  <a:pt x="473337" y="891210"/>
                </a:lnTo>
                <a:cubicBezTo>
                  <a:pt x="477032" y="887516"/>
                  <a:pt x="482135" y="885231"/>
                  <a:pt x="487772" y="885231"/>
                </a:cubicBezTo>
                <a:close/>
                <a:moveTo>
                  <a:pt x="438994" y="885231"/>
                </a:moveTo>
                <a:cubicBezTo>
                  <a:pt x="444631" y="885231"/>
                  <a:pt x="449734" y="887516"/>
                  <a:pt x="453429" y="891210"/>
                </a:cubicBezTo>
                <a:lnTo>
                  <a:pt x="458609" y="903716"/>
                </a:lnTo>
                <a:lnTo>
                  <a:pt x="424595" y="920101"/>
                </a:lnTo>
                <a:lnTo>
                  <a:pt x="424560" y="920078"/>
                </a:lnTo>
                <a:cubicBezTo>
                  <a:pt x="420867" y="916384"/>
                  <a:pt x="418582" y="911281"/>
                  <a:pt x="418582" y="905644"/>
                </a:cubicBezTo>
                <a:cubicBezTo>
                  <a:pt x="418582" y="894370"/>
                  <a:pt x="427721" y="885231"/>
                  <a:pt x="438994" y="885231"/>
                </a:cubicBezTo>
                <a:close/>
                <a:moveTo>
                  <a:pt x="390217" y="885231"/>
                </a:moveTo>
                <a:cubicBezTo>
                  <a:pt x="401491" y="885231"/>
                  <a:pt x="410630" y="894370"/>
                  <a:pt x="410630" y="905644"/>
                </a:cubicBezTo>
                <a:cubicBezTo>
                  <a:pt x="410630" y="916917"/>
                  <a:pt x="401491" y="926056"/>
                  <a:pt x="390217" y="926056"/>
                </a:cubicBezTo>
                <a:cubicBezTo>
                  <a:pt x="378944" y="926056"/>
                  <a:pt x="369805" y="916917"/>
                  <a:pt x="369805" y="905644"/>
                </a:cubicBezTo>
                <a:cubicBezTo>
                  <a:pt x="369805" y="894370"/>
                  <a:pt x="378944" y="885231"/>
                  <a:pt x="390217" y="885231"/>
                </a:cubicBezTo>
                <a:close/>
                <a:moveTo>
                  <a:pt x="341440" y="885231"/>
                </a:moveTo>
                <a:cubicBezTo>
                  <a:pt x="352714" y="885231"/>
                  <a:pt x="361853" y="894370"/>
                  <a:pt x="361853" y="905644"/>
                </a:cubicBezTo>
                <a:cubicBezTo>
                  <a:pt x="361853" y="916917"/>
                  <a:pt x="352714" y="926056"/>
                  <a:pt x="341440" y="926056"/>
                </a:cubicBezTo>
                <a:cubicBezTo>
                  <a:pt x="330166" y="926056"/>
                  <a:pt x="321028" y="916917"/>
                  <a:pt x="321028" y="905644"/>
                </a:cubicBezTo>
                <a:cubicBezTo>
                  <a:pt x="321028" y="894370"/>
                  <a:pt x="330166" y="885231"/>
                  <a:pt x="341440" y="885231"/>
                </a:cubicBezTo>
                <a:close/>
                <a:moveTo>
                  <a:pt x="292663" y="885231"/>
                </a:moveTo>
                <a:cubicBezTo>
                  <a:pt x="303937" y="885231"/>
                  <a:pt x="313076" y="894370"/>
                  <a:pt x="313076" y="905644"/>
                </a:cubicBezTo>
                <a:cubicBezTo>
                  <a:pt x="313076" y="916917"/>
                  <a:pt x="303937" y="926056"/>
                  <a:pt x="292663" y="926056"/>
                </a:cubicBezTo>
                <a:cubicBezTo>
                  <a:pt x="281389" y="926056"/>
                  <a:pt x="272251" y="916917"/>
                  <a:pt x="272251" y="905644"/>
                </a:cubicBezTo>
                <a:cubicBezTo>
                  <a:pt x="272251" y="894370"/>
                  <a:pt x="281389" y="885231"/>
                  <a:pt x="292663" y="885231"/>
                </a:cubicBezTo>
                <a:close/>
                <a:moveTo>
                  <a:pt x="243886" y="885231"/>
                </a:moveTo>
                <a:cubicBezTo>
                  <a:pt x="255160" y="885231"/>
                  <a:pt x="264299" y="894370"/>
                  <a:pt x="264299" y="905644"/>
                </a:cubicBezTo>
                <a:cubicBezTo>
                  <a:pt x="264299" y="916917"/>
                  <a:pt x="255160" y="926056"/>
                  <a:pt x="243886" y="926056"/>
                </a:cubicBezTo>
                <a:cubicBezTo>
                  <a:pt x="232612" y="926056"/>
                  <a:pt x="223473" y="916917"/>
                  <a:pt x="223473" y="905644"/>
                </a:cubicBezTo>
                <a:cubicBezTo>
                  <a:pt x="223473" y="894370"/>
                  <a:pt x="232612" y="885231"/>
                  <a:pt x="243886" y="885231"/>
                </a:cubicBezTo>
                <a:close/>
                <a:moveTo>
                  <a:pt x="195109" y="885231"/>
                </a:moveTo>
                <a:cubicBezTo>
                  <a:pt x="206383" y="885231"/>
                  <a:pt x="215522" y="894370"/>
                  <a:pt x="215522" y="905644"/>
                </a:cubicBezTo>
                <a:cubicBezTo>
                  <a:pt x="215522" y="916917"/>
                  <a:pt x="206383" y="926056"/>
                  <a:pt x="195109" y="926056"/>
                </a:cubicBezTo>
                <a:cubicBezTo>
                  <a:pt x="183835" y="926056"/>
                  <a:pt x="174696" y="916917"/>
                  <a:pt x="174696" y="905644"/>
                </a:cubicBezTo>
                <a:cubicBezTo>
                  <a:pt x="174696" y="894370"/>
                  <a:pt x="183835" y="885231"/>
                  <a:pt x="195109" y="885231"/>
                </a:cubicBezTo>
                <a:close/>
                <a:moveTo>
                  <a:pt x="146332" y="885231"/>
                </a:moveTo>
                <a:cubicBezTo>
                  <a:pt x="157606" y="885231"/>
                  <a:pt x="166745" y="894370"/>
                  <a:pt x="166745" y="905644"/>
                </a:cubicBezTo>
                <a:cubicBezTo>
                  <a:pt x="166745" y="916917"/>
                  <a:pt x="157606" y="926056"/>
                  <a:pt x="146332" y="926056"/>
                </a:cubicBezTo>
                <a:cubicBezTo>
                  <a:pt x="135058" y="926056"/>
                  <a:pt x="125919" y="916917"/>
                  <a:pt x="125919" y="905644"/>
                </a:cubicBezTo>
                <a:cubicBezTo>
                  <a:pt x="125919" y="894370"/>
                  <a:pt x="135058" y="885231"/>
                  <a:pt x="146332" y="885231"/>
                </a:cubicBezTo>
                <a:close/>
                <a:moveTo>
                  <a:pt x="97555" y="885231"/>
                </a:moveTo>
                <a:cubicBezTo>
                  <a:pt x="108829" y="885231"/>
                  <a:pt x="117968" y="894370"/>
                  <a:pt x="117968" y="905644"/>
                </a:cubicBezTo>
                <a:cubicBezTo>
                  <a:pt x="117968" y="916917"/>
                  <a:pt x="108829" y="926056"/>
                  <a:pt x="97555" y="926056"/>
                </a:cubicBezTo>
                <a:cubicBezTo>
                  <a:pt x="86281" y="926056"/>
                  <a:pt x="77142" y="916917"/>
                  <a:pt x="77142" y="905644"/>
                </a:cubicBezTo>
                <a:cubicBezTo>
                  <a:pt x="77142" y="894370"/>
                  <a:pt x="86281" y="885231"/>
                  <a:pt x="97555" y="885231"/>
                </a:cubicBezTo>
                <a:close/>
                <a:moveTo>
                  <a:pt x="48778" y="885231"/>
                </a:moveTo>
                <a:cubicBezTo>
                  <a:pt x="60052" y="885231"/>
                  <a:pt x="69191" y="894370"/>
                  <a:pt x="69191" y="905644"/>
                </a:cubicBezTo>
                <a:cubicBezTo>
                  <a:pt x="69191" y="916917"/>
                  <a:pt x="60052" y="926056"/>
                  <a:pt x="48778" y="926056"/>
                </a:cubicBezTo>
                <a:cubicBezTo>
                  <a:pt x="37504" y="926056"/>
                  <a:pt x="28365" y="916917"/>
                  <a:pt x="28365" y="905644"/>
                </a:cubicBezTo>
                <a:cubicBezTo>
                  <a:pt x="28365" y="894370"/>
                  <a:pt x="37504" y="885231"/>
                  <a:pt x="48778" y="885231"/>
                </a:cubicBezTo>
                <a:close/>
                <a:moveTo>
                  <a:pt x="2" y="885231"/>
                </a:moveTo>
                <a:cubicBezTo>
                  <a:pt x="11275" y="885231"/>
                  <a:pt x="20414" y="894370"/>
                  <a:pt x="20414" y="905644"/>
                </a:cubicBezTo>
                <a:cubicBezTo>
                  <a:pt x="20414" y="916917"/>
                  <a:pt x="11275" y="926056"/>
                  <a:pt x="2" y="926056"/>
                </a:cubicBezTo>
                <a:lnTo>
                  <a:pt x="0" y="926055"/>
                </a:lnTo>
                <a:lnTo>
                  <a:pt x="0" y="885232"/>
                </a:lnTo>
                <a:lnTo>
                  <a:pt x="2" y="885231"/>
                </a:lnTo>
                <a:close/>
                <a:moveTo>
                  <a:pt x="577493" y="832726"/>
                </a:moveTo>
                <a:lnTo>
                  <a:pt x="570568" y="837904"/>
                </a:lnTo>
                <a:lnTo>
                  <a:pt x="570892" y="837123"/>
                </a:lnTo>
                <a:cubicBezTo>
                  <a:pt x="572738" y="835276"/>
                  <a:pt x="574938" y="833782"/>
                  <a:pt x="577380" y="832749"/>
                </a:cubicBezTo>
                <a:lnTo>
                  <a:pt x="577493" y="832726"/>
                </a:lnTo>
                <a:close/>
                <a:moveTo>
                  <a:pt x="536549" y="831145"/>
                </a:moveTo>
                <a:cubicBezTo>
                  <a:pt x="542186" y="831145"/>
                  <a:pt x="547289" y="833430"/>
                  <a:pt x="550983" y="837123"/>
                </a:cubicBezTo>
                <a:lnTo>
                  <a:pt x="555421" y="847839"/>
                </a:lnTo>
                <a:lnTo>
                  <a:pt x="523739" y="867087"/>
                </a:lnTo>
                <a:lnTo>
                  <a:pt x="522114" y="865992"/>
                </a:lnTo>
                <a:cubicBezTo>
                  <a:pt x="518421" y="862298"/>
                  <a:pt x="516136" y="857194"/>
                  <a:pt x="516136" y="851558"/>
                </a:cubicBezTo>
                <a:cubicBezTo>
                  <a:pt x="516136" y="840284"/>
                  <a:pt x="525275" y="831145"/>
                  <a:pt x="536549" y="831145"/>
                </a:cubicBezTo>
                <a:close/>
                <a:moveTo>
                  <a:pt x="487772" y="831145"/>
                </a:moveTo>
                <a:cubicBezTo>
                  <a:pt x="499045" y="831145"/>
                  <a:pt x="508184" y="840284"/>
                  <a:pt x="508184" y="851558"/>
                </a:cubicBezTo>
                <a:cubicBezTo>
                  <a:pt x="508184" y="862831"/>
                  <a:pt x="499045" y="871970"/>
                  <a:pt x="487772" y="871970"/>
                </a:cubicBezTo>
                <a:cubicBezTo>
                  <a:pt x="476498" y="871970"/>
                  <a:pt x="467359" y="862831"/>
                  <a:pt x="467359" y="851558"/>
                </a:cubicBezTo>
                <a:cubicBezTo>
                  <a:pt x="467359" y="840284"/>
                  <a:pt x="476498" y="831145"/>
                  <a:pt x="487772" y="831145"/>
                </a:cubicBezTo>
                <a:close/>
                <a:moveTo>
                  <a:pt x="438994" y="831145"/>
                </a:moveTo>
                <a:cubicBezTo>
                  <a:pt x="450268" y="831145"/>
                  <a:pt x="459407" y="840284"/>
                  <a:pt x="459407" y="851558"/>
                </a:cubicBezTo>
                <a:cubicBezTo>
                  <a:pt x="459407" y="862831"/>
                  <a:pt x="450268" y="871970"/>
                  <a:pt x="438994" y="871970"/>
                </a:cubicBezTo>
                <a:cubicBezTo>
                  <a:pt x="427721" y="871970"/>
                  <a:pt x="418582" y="862831"/>
                  <a:pt x="418582" y="851558"/>
                </a:cubicBezTo>
                <a:cubicBezTo>
                  <a:pt x="418582" y="840284"/>
                  <a:pt x="427721" y="831145"/>
                  <a:pt x="438994" y="831145"/>
                </a:cubicBezTo>
                <a:close/>
                <a:moveTo>
                  <a:pt x="390217" y="831145"/>
                </a:moveTo>
                <a:cubicBezTo>
                  <a:pt x="401491" y="831145"/>
                  <a:pt x="410630" y="840284"/>
                  <a:pt x="410630" y="851558"/>
                </a:cubicBezTo>
                <a:cubicBezTo>
                  <a:pt x="410630" y="862831"/>
                  <a:pt x="401491" y="871970"/>
                  <a:pt x="390217" y="871970"/>
                </a:cubicBezTo>
                <a:cubicBezTo>
                  <a:pt x="378944" y="871970"/>
                  <a:pt x="369805" y="862831"/>
                  <a:pt x="369805" y="851558"/>
                </a:cubicBezTo>
                <a:cubicBezTo>
                  <a:pt x="369805" y="840284"/>
                  <a:pt x="378944" y="831145"/>
                  <a:pt x="390217" y="831145"/>
                </a:cubicBezTo>
                <a:close/>
                <a:moveTo>
                  <a:pt x="341440" y="831145"/>
                </a:moveTo>
                <a:cubicBezTo>
                  <a:pt x="352714" y="831145"/>
                  <a:pt x="361853" y="840284"/>
                  <a:pt x="361853" y="851558"/>
                </a:cubicBezTo>
                <a:cubicBezTo>
                  <a:pt x="361853" y="862831"/>
                  <a:pt x="352714" y="871970"/>
                  <a:pt x="341440" y="871970"/>
                </a:cubicBezTo>
                <a:cubicBezTo>
                  <a:pt x="330166" y="871970"/>
                  <a:pt x="321028" y="862831"/>
                  <a:pt x="321028" y="851558"/>
                </a:cubicBezTo>
                <a:cubicBezTo>
                  <a:pt x="321028" y="840284"/>
                  <a:pt x="330166" y="831145"/>
                  <a:pt x="341440" y="831145"/>
                </a:cubicBezTo>
                <a:close/>
                <a:moveTo>
                  <a:pt x="292663" y="831145"/>
                </a:moveTo>
                <a:cubicBezTo>
                  <a:pt x="303937" y="831145"/>
                  <a:pt x="313076" y="840284"/>
                  <a:pt x="313076" y="851558"/>
                </a:cubicBezTo>
                <a:cubicBezTo>
                  <a:pt x="313076" y="862831"/>
                  <a:pt x="303937" y="871970"/>
                  <a:pt x="292663" y="871970"/>
                </a:cubicBezTo>
                <a:cubicBezTo>
                  <a:pt x="281389" y="871970"/>
                  <a:pt x="272251" y="862831"/>
                  <a:pt x="272251" y="851558"/>
                </a:cubicBezTo>
                <a:cubicBezTo>
                  <a:pt x="272251" y="840284"/>
                  <a:pt x="281389" y="831145"/>
                  <a:pt x="292663" y="831145"/>
                </a:cubicBezTo>
                <a:close/>
                <a:moveTo>
                  <a:pt x="243886" y="831145"/>
                </a:moveTo>
                <a:cubicBezTo>
                  <a:pt x="255160" y="831145"/>
                  <a:pt x="264299" y="840284"/>
                  <a:pt x="264299" y="851558"/>
                </a:cubicBezTo>
                <a:cubicBezTo>
                  <a:pt x="264299" y="862831"/>
                  <a:pt x="255160" y="871970"/>
                  <a:pt x="243886" y="871970"/>
                </a:cubicBezTo>
                <a:cubicBezTo>
                  <a:pt x="232612" y="871970"/>
                  <a:pt x="223473" y="862831"/>
                  <a:pt x="223473" y="851558"/>
                </a:cubicBezTo>
                <a:cubicBezTo>
                  <a:pt x="223473" y="840284"/>
                  <a:pt x="232612" y="831145"/>
                  <a:pt x="243886" y="831145"/>
                </a:cubicBezTo>
                <a:close/>
                <a:moveTo>
                  <a:pt x="195109" y="831145"/>
                </a:moveTo>
                <a:cubicBezTo>
                  <a:pt x="206383" y="831145"/>
                  <a:pt x="215522" y="840284"/>
                  <a:pt x="215522" y="851558"/>
                </a:cubicBezTo>
                <a:cubicBezTo>
                  <a:pt x="215522" y="862831"/>
                  <a:pt x="206383" y="871970"/>
                  <a:pt x="195109" y="871970"/>
                </a:cubicBezTo>
                <a:cubicBezTo>
                  <a:pt x="183835" y="871970"/>
                  <a:pt x="174696" y="862831"/>
                  <a:pt x="174696" y="851558"/>
                </a:cubicBezTo>
                <a:cubicBezTo>
                  <a:pt x="174696" y="840284"/>
                  <a:pt x="183835" y="831145"/>
                  <a:pt x="195109" y="831145"/>
                </a:cubicBezTo>
                <a:close/>
                <a:moveTo>
                  <a:pt x="146332" y="831145"/>
                </a:moveTo>
                <a:cubicBezTo>
                  <a:pt x="157606" y="831145"/>
                  <a:pt x="166745" y="840284"/>
                  <a:pt x="166745" y="851558"/>
                </a:cubicBezTo>
                <a:cubicBezTo>
                  <a:pt x="166745" y="862831"/>
                  <a:pt x="157606" y="871970"/>
                  <a:pt x="146332" y="871970"/>
                </a:cubicBezTo>
                <a:cubicBezTo>
                  <a:pt x="135058" y="871970"/>
                  <a:pt x="125919" y="862831"/>
                  <a:pt x="125919" y="851558"/>
                </a:cubicBezTo>
                <a:cubicBezTo>
                  <a:pt x="125919" y="840284"/>
                  <a:pt x="135058" y="831145"/>
                  <a:pt x="146332" y="831145"/>
                </a:cubicBezTo>
                <a:close/>
                <a:moveTo>
                  <a:pt x="97555" y="831145"/>
                </a:moveTo>
                <a:cubicBezTo>
                  <a:pt x="108829" y="831145"/>
                  <a:pt x="117968" y="840284"/>
                  <a:pt x="117968" y="851558"/>
                </a:cubicBezTo>
                <a:cubicBezTo>
                  <a:pt x="117968" y="862831"/>
                  <a:pt x="108829" y="871970"/>
                  <a:pt x="97555" y="871970"/>
                </a:cubicBezTo>
                <a:cubicBezTo>
                  <a:pt x="86281" y="871970"/>
                  <a:pt x="77142" y="862831"/>
                  <a:pt x="77142" y="851558"/>
                </a:cubicBezTo>
                <a:cubicBezTo>
                  <a:pt x="77142" y="840284"/>
                  <a:pt x="86281" y="831145"/>
                  <a:pt x="97555" y="831145"/>
                </a:cubicBezTo>
                <a:close/>
                <a:moveTo>
                  <a:pt x="48778" y="831145"/>
                </a:moveTo>
                <a:cubicBezTo>
                  <a:pt x="60052" y="831145"/>
                  <a:pt x="69191" y="840284"/>
                  <a:pt x="69191" y="851558"/>
                </a:cubicBezTo>
                <a:cubicBezTo>
                  <a:pt x="69191" y="862831"/>
                  <a:pt x="60052" y="871970"/>
                  <a:pt x="48778" y="871970"/>
                </a:cubicBezTo>
                <a:cubicBezTo>
                  <a:pt x="37504" y="871970"/>
                  <a:pt x="28365" y="862831"/>
                  <a:pt x="28365" y="851558"/>
                </a:cubicBezTo>
                <a:cubicBezTo>
                  <a:pt x="28365" y="840284"/>
                  <a:pt x="37504" y="831145"/>
                  <a:pt x="48778" y="831145"/>
                </a:cubicBezTo>
                <a:close/>
                <a:moveTo>
                  <a:pt x="2" y="831145"/>
                </a:moveTo>
                <a:cubicBezTo>
                  <a:pt x="11275" y="831145"/>
                  <a:pt x="20414" y="840284"/>
                  <a:pt x="20414" y="851558"/>
                </a:cubicBezTo>
                <a:cubicBezTo>
                  <a:pt x="20414" y="862831"/>
                  <a:pt x="11275" y="871970"/>
                  <a:pt x="2" y="871970"/>
                </a:cubicBezTo>
                <a:lnTo>
                  <a:pt x="0" y="871969"/>
                </a:lnTo>
                <a:lnTo>
                  <a:pt x="0" y="831146"/>
                </a:lnTo>
                <a:lnTo>
                  <a:pt x="2" y="831145"/>
                </a:lnTo>
                <a:close/>
                <a:moveTo>
                  <a:pt x="634103" y="777059"/>
                </a:moveTo>
                <a:cubicBezTo>
                  <a:pt x="636921" y="777059"/>
                  <a:pt x="639606" y="777630"/>
                  <a:pt x="642049" y="778663"/>
                </a:cubicBezTo>
                <a:lnTo>
                  <a:pt x="645821" y="781206"/>
                </a:lnTo>
                <a:lnTo>
                  <a:pt x="643181" y="783605"/>
                </a:lnTo>
                <a:lnTo>
                  <a:pt x="616279" y="803722"/>
                </a:lnTo>
                <a:lnTo>
                  <a:pt x="613690" y="797471"/>
                </a:lnTo>
                <a:cubicBezTo>
                  <a:pt x="613690" y="786198"/>
                  <a:pt x="622829" y="777059"/>
                  <a:pt x="634103" y="777059"/>
                </a:cubicBezTo>
                <a:close/>
                <a:moveTo>
                  <a:pt x="585326" y="777059"/>
                </a:moveTo>
                <a:cubicBezTo>
                  <a:pt x="596599" y="777059"/>
                  <a:pt x="605738" y="786198"/>
                  <a:pt x="605738" y="797471"/>
                </a:cubicBezTo>
                <a:cubicBezTo>
                  <a:pt x="605738" y="808745"/>
                  <a:pt x="596599" y="817884"/>
                  <a:pt x="585326" y="817884"/>
                </a:cubicBezTo>
                <a:cubicBezTo>
                  <a:pt x="574052" y="817884"/>
                  <a:pt x="564913" y="808745"/>
                  <a:pt x="564913" y="797471"/>
                </a:cubicBezTo>
                <a:cubicBezTo>
                  <a:pt x="564913" y="786198"/>
                  <a:pt x="574052" y="777059"/>
                  <a:pt x="585326" y="777059"/>
                </a:cubicBezTo>
                <a:close/>
                <a:moveTo>
                  <a:pt x="536549" y="777059"/>
                </a:moveTo>
                <a:cubicBezTo>
                  <a:pt x="547822" y="777059"/>
                  <a:pt x="556961" y="786198"/>
                  <a:pt x="556961" y="797471"/>
                </a:cubicBezTo>
                <a:cubicBezTo>
                  <a:pt x="556961" y="808745"/>
                  <a:pt x="547822" y="817884"/>
                  <a:pt x="536549" y="817884"/>
                </a:cubicBezTo>
                <a:cubicBezTo>
                  <a:pt x="525275" y="817884"/>
                  <a:pt x="516136" y="808745"/>
                  <a:pt x="516136" y="797471"/>
                </a:cubicBezTo>
                <a:cubicBezTo>
                  <a:pt x="516136" y="786198"/>
                  <a:pt x="525275" y="777059"/>
                  <a:pt x="536549" y="777059"/>
                </a:cubicBezTo>
                <a:close/>
                <a:moveTo>
                  <a:pt x="487772" y="777059"/>
                </a:moveTo>
                <a:cubicBezTo>
                  <a:pt x="499045" y="777059"/>
                  <a:pt x="508184" y="786198"/>
                  <a:pt x="508184" y="797471"/>
                </a:cubicBezTo>
                <a:cubicBezTo>
                  <a:pt x="508184" y="808745"/>
                  <a:pt x="499045" y="817884"/>
                  <a:pt x="487772" y="817884"/>
                </a:cubicBezTo>
                <a:cubicBezTo>
                  <a:pt x="476498" y="817884"/>
                  <a:pt x="467359" y="808745"/>
                  <a:pt x="467359" y="797471"/>
                </a:cubicBezTo>
                <a:cubicBezTo>
                  <a:pt x="467359" y="786198"/>
                  <a:pt x="476498" y="777059"/>
                  <a:pt x="487772" y="777059"/>
                </a:cubicBezTo>
                <a:close/>
                <a:moveTo>
                  <a:pt x="438994" y="777059"/>
                </a:moveTo>
                <a:cubicBezTo>
                  <a:pt x="450268" y="777059"/>
                  <a:pt x="459407" y="786198"/>
                  <a:pt x="459407" y="797471"/>
                </a:cubicBezTo>
                <a:cubicBezTo>
                  <a:pt x="459407" y="808745"/>
                  <a:pt x="450268" y="817884"/>
                  <a:pt x="438994" y="817884"/>
                </a:cubicBezTo>
                <a:cubicBezTo>
                  <a:pt x="427721" y="817884"/>
                  <a:pt x="418582" y="808745"/>
                  <a:pt x="418582" y="797471"/>
                </a:cubicBezTo>
                <a:cubicBezTo>
                  <a:pt x="418582" y="786198"/>
                  <a:pt x="427721" y="777059"/>
                  <a:pt x="438994" y="777059"/>
                </a:cubicBezTo>
                <a:close/>
                <a:moveTo>
                  <a:pt x="390217" y="777059"/>
                </a:moveTo>
                <a:cubicBezTo>
                  <a:pt x="401491" y="777059"/>
                  <a:pt x="410630" y="786198"/>
                  <a:pt x="410630" y="797471"/>
                </a:cubicBezTo>
                <a:cubicBezTo>
                  <a:pt x="410630" y="808745"/>
                  <a:pt x="401491" y="817884"/>
                  <a:pt x="390217" y="817884"/>
                </a:cubicBezTo>
                <a:cubicBezTo>
                  <a:pt x="378944" y="817884"/>
                  <a:pt x="369805" y="808745"/>
                  <a:pt x="369805" y="797471"/>
                </a:cubicBezTo>
                <a:cubicBezTo>
                  <a:pt x="369805" y="786198"/>
                  <a:pt x="378944" y="777059"/>
                  <a:pt x="390217" y="777059"/>
                </a:cubicBezTo>
                <a:close/>
                <a:moveTo>
                  <a:pt x="341440" y="777059"/>
                </a:moveTo>
                <a:cubicBezTo>
                  <a:pt x="352714" y="777059"/>
                  <a:pt x="361853" y="786198"/>
                  <a:pt x="361853" y="797471"/>
                </a:cubicBezTo>
                <a:cubicBezTo>
                  <a:pt x="361853" y="808745"/>
                  <a:pt x="352714" y="817884"/>
                  <a:pt x="341440" y="817884"/>
                </a:cubicBezTo>
                <a:cubicBezTo>
                  <a:pt x="330166" y="817884"/>
                  <a:pt x="321028" y="808745"/>
                  <a:pt x="321028" y="797471"/>
                </a:cubicBezTo>
                <a:cubicBezTo>
                  <a:pt x="321028" y="786198"/>
                  <a:pt x="330166" y="777059"/>
                  <a:pt x="341440" y="777059"/>
                </a:cubicBezTo>
                <a:close/>
                <a:moveTo>
                  <a:pt x="292663" y="777059"/>
                </a:moveTo>
                <a:cubicBezTo>
                  <a:pt x="303937" y="777059"/>
                  <a:pt x="313076" y="786198"/>
                  <a:pt x="313076" y="797471"/>
                </a:cubicBezTo>
                <a:cubicBezTo>
                  <a:pt x="313076" y="808745"/>
                  <a:pt x="303937" y="817884"/>
                  <a:pt x="292663" y="817884"/>
                </a:cubicBezTo>
                <a:cubicBezTo>
                  <a:pt x="281389" y="817884"/>
                  <a:pt x="272251" y="808745"/>
                  <a:pt x="272251" y="797471"/>
                </a:cubicBezTo>
                <a:cubicBezTo>
                  <a:pt x="272251" y="786198"/>
                  <a:pt x="281389" y="777059"/>
                  <a:pt x="292663" y="777059"/>
                </a:cubicBezTo>
                <a:close/>
                <a:moveTo>
                  <a:pt x="243886" y="777059"/>
                </a:moveTo>
                <a:cubicBezTo>
                  <a:pt x="255160" y="777059"/>
                  <a:pt x="264299" y="786198"/>
                  <a:pt x="264299" y="797471"/>
                </a:cubicBezTo>
                <a:cubicBezTo>
                  <a:pt x="264299" y="808745"/>
                  <a:pt x="255160" y="817884"/>
                  <a:pt x="243886" y="817884"/>
                </a:cubicBezTo>
                <a:cubicBezTo>
                  <a:pt x="232612" y="817884"/>
                  <a:pt x="223473" y="808745"/>
                  <a:pt x="223473" y="797471"/>
                </a:cubicBezTo>
                <a:cubicBezTo>
                  <a:pt x="223473" y="786198"/>
                  <a:pt x="232612" y="777059"/>
                  <a:pt x="243886" y="777059"/>
                </a:cubicBezTo>
                <a:close/>
                <a:moveTo>
                  <a:pt x="195109" y="777059"/>
                </a:moveTo>
                <a:cubicBezTo>
                  <a:pt x="206383" y="777059"/>
                  <a:pt x="215522" y="786198"/>
                  <a:pt x="215522" y="797471"/>
                </a:cubicBezTo>
                <a:cubicBezTo>
                  <a:pt x="215522" y="808745"/>
                  <a:pt x="206383" y="817884"/>
                  <a:pt x="195109" y="817884"/>
                </a:cubicBezTo>
                <a:cubicBezTo>
                  <a:pt x="183835" y="817884"/>
                  <a:pt x="174696" y="808745"/>
                  <a:pt x="174696" y="797471"/>
                </a:cubicBezTo>
                <a:cubicBezTo>
                  <a:pt x="174696" y="786198"/>
                  <a:pt x="183835" y="777059"/>
                  <a:pt x="195109" y="777059"/>
                </a:cubicBezTo>
                <a:close/>
                <a:moveTo>
                  <a:pt x="146332" y="777059"/>
                </a:moveTo>
                <a:cubicBezTo>
                  <a:pt x="157606" y="777059"/>
                  <a:pt x="166745" y="786198"/>
                  <a:pt x="166745" y="797471"/>
                </a:cubicBezTo>
                <a:cubicBezTo>
                  <a:pt x="166745" y="808745"/>
                  <a:pt x="157606" y="817884"/>
                  <a:pt x="146332" y="817884"/>
                </a:cubicBezTo>
                <a:cubicBezTo>
                  <a:pt x="135058" y="817884"/>
                  <a:pt x="125919" y="808745"/>
                  <a:pt x="125919" y="797471"/>
                </a:cubicBezTo>
                <a:cubicBezTo>
                  <a:pt x="125919" y="786198"/>
                  <a:pt x="135058" y="777059"/>
                  <a:pt x="146332" y="777059"/>
                </a:cubicBezTo>
                <a:close/>
                <a:moveTo>
                  <a:pt x="97555" y="777059"/>
                </a:moveTo>
                <a:cubicBezTo>
                  <a:pt x="108829" y="777059"/>
                  <a:pt x="117968" y="786198"/>
                  <a:pt x="117968" y="797471"/>
                </a:cubicBezTo>
                <a:cubicBezTo>
                  <a:pt x="117968" y="808745"/>
                  <a:pt x="108829" y="817884"/>
                  <a:pt x="97555" y="817884"/>
                </a:cubicBezTo>
                <a:cubicBezTo>
                  <a:pt x="86281" y="817884"/>
                  <a:pt x="77142" y="808745"/>
                  <a:pt x="77142" y="797471"/>
                </a:cubicBezTo>
                <a:cubicBezTo>
                  <a:pt x="77142" y="786198"/>
                  <a:pt x="86281" y="777059"/>
                  <a:pt x="97555" y="777059"/>
                </a:cubicBezTo>
                <a:close/>
                <a:moveTo>
                  <a:pt x="48778" y="777059"/>
                </a:moveTo>
                <a:cubicBezTo>
                  <a:pt x="60052" y="777059"/>
                  <a:pt x="69191" y="786198"/>
                  <a:pt x="69191" y="797471"/>
                </a:cubicBezTo>
                <a:cubicBezTo>
                  <a:pt x="69191" y="808745"/>
                  <a:pt x="60052" y="817884"/>
                  <a:pt x="48778" y="817884"/>
                </a:cubicBezTo>
                <a:cubicBezTo>
                  <a:pt x="37504" y="817884"/>
                  <a:pt x="28365" y="808745"/>
                  <a:pt x="28365" y="797471"/>
                </a:cubicBezTo>
                <a:cubicBezTo>
                  <a:pt x="28365" y="786198"/>
                  <a:pt x="37504" y="777059"/>
                  <a:pt x="48778" y="777059"/>
                </a:cubicBezTo>
                <a:close/>
                <a:moveTo>
                  <a:pt x="2" y="777059"/>
                </a:moveTo>
                <a:cubicBezTo>
                  <a:pt x="11275" y="777059"/>
                  <a:pt x="20414" y="786198"/>
                  <a:pt x="20414" y="797471"/>
                </a:cubicBezTo>
                <a:cubicBezTo>
                  <a:pt x="20414" y="808745"/>
                  <a:pt x="11275" y="817884"/>
                  <a:pt x="2" y="817884"/>
                </a:cubicBezTo>
                <a:lnTo>
                  <a:pt x="0" y="817883"/>
                </a:lnTo>
                <a:lnTo>
                  <a:pt x="0" y="777060"/>
                </a:lnTo>
                <a:lnTo>
                  <a:pt x="2" y="777059"/>
                </a:lnTo>
                <a:close/>
                <a:moveTo>
                  <a:pt x="682880" y="722972"/>
                </a:moveTo>
                <a:cubicBezTo>
                  <a:pt x="688517" y="722972"/>
                  <a:pt x="693620" y="725257"/>
                  <a:pt x="697314" y="728951"/>
                </a:cubicBezTo>
                <a:lnTo>
                  <a:pt x="698955" y="732914"/>
                </a:lnTo>
                <a:lnTo>
                  <a:pt x="670229" y="759022"/>
                </a:lnTo>
                <a:lnTo>
                  <a:pt x="668446" y="757819"/>
                </a:lnTo>
                <a:cubicBezTo>
                  <a:pt x="664752" y="754125"/>
                  <a:pt x="662467" y="749022"/>
                  <a:pt x="662467" y="743385"/>
                </a:cubicBezTo>
                <a:cubicBezTo>
                  <a:pt x="662467" y="732111"/>
                  <a:pt x="671606" y="722972"/>
                  <a:pt x="682880" y="722972"/>
                </a:cubicBezTo>
                <a:close/>
                <a:moveTo>
                  <a:pt x="634103" y="722972"/>
                </a:moveTo>
                <a:cubicBezTo>
                  <a:pt x="645377" y="722972"/>
                  <a:pt x="654516" y="732111"/>
                  <a:pt x="654516" y="743385"/>
                </a:cubicBezTo>
                <a:cubicBezTo>
                  <a:pt x="654516" y="754659"/>
                  <a:pt x="645377" y="763798"/>
                  <a:pt x="634103" y="763798"/>
                </a:cubicBezTo>
                <a:cubicBezTo>
                  <a:pt x="622829" y="763798"/>
                  <a:pt x="613690" y="754659"/>
                  <a:pt x="613690" y="743385"/>
                </a:cubicBezTo>
                <a:cubicBezTo>
                  <a:pt x="613690" y="732111"/>
                  <a:pt x="622829" y="722972"/>
                  <a:pt x="634103" y="722972"/>
                </a:cubicBezTo>
                <a:close/>
                <a:moveTo>
                  <a:pt x="585326" y="722972"/>
                </a:moveTo>
                <a:cubicBezTo>
                  <a:pt x="596599" y="722972"/>
                  <a:pt x="605738" y="732111"/>
                  <a:pt x="605738" y="743385"/>
                </a:cubicBezTo>
                <a:cubicBezTo>
                  <a:pt x="605738" y="754659"/>
                  <a:pt x="596599" y="763798"/>
                  <a:pt x="585326" y="763798"/>
                </a:cubicBezTo>
                <a:cubicBezTo>
                  <a:pt x="574052" y="763798"/>
                  <a:pt x="564913" y="754659"/>
                  <a:pt x="564913" y="743385"/>
                </a:cubicBezTo>
                <a:cubicBezTo>
                  <a:pt x="564913" y="732111"/>
                  <a:pt x="574052" y="722972"/>
                  <a:pt x="585326" y="722972"/>
                </a:cubicBezTo>
                <a:close/>
                <a:moveTo>
                  <a:pt x="536549" y="722972"/>
                </a:moveTo>
                <a:cubicBezTo>
                  <a:pt x="547822" y="722972"/>
                  <a:pt x="556961" y="732111"/>
                  <a:pt x="556961" y="743385"/>
                </a:cubicBezTo>
                <a:cubicBezTo>
                  <a:pt x="556961" y="754659"/>
                  <a:pt x="547822" y="763798"/>
                  <a:pt x="536549" y="763798"/>
                </a:cubicBezTo>
                <a:cubicBezTo>
                  <a:pt x="525275" y="763798"/>
                  <a:pt x="516136" y="754659"/>
                  <a:pt x="516136" y="743385"/>
                </a:cubicBezTo>
                <a:cubicBezTo>
                  <a:pt x="516136" y="732111"/>
                  <a:pt x="525275" y="722972"/>
                  <a:pt x="536549" y="722972"/>
                </a:cubicBezTo>
                <a:close/>
                <a:moveTo>
                  <a:pt x="487772" y="722972"/>
                </a:moveTo>
                <a:cubicBezTo>
                  <a:pt x="499045" y="722972"/>
                  <a:pt x="508184" y="732111"/>
                  <a:pt x="508184" y="743385"/>
                </a:cubicBezTo>
                <a:cubicBezTo>
                  <a:pt x="508184" y="754659"/>
                  <a:pt x="499045" y="763798"/>
                  <a:pt x="487772" y="763798"/>
                </a:cubicBezTo>
                <a:cubicBezTo>
                  <a:pt x="476498" y="763798"/>
                  <a:pt x="467359" y="754659"/>
                  <a:pt x="467359" y="743385"/>
                </a:cubicBezTo>
                <a:cubicBezTo>
                  <a:pt x="467359" y="732111"/>
                  <a:pt x="476498" y="722972"/>
                  <a:pt x="487772" y="722972"/>
                </a:cubicBezTo>
                <a:close/>
                <a:moveTo>
                  <a:pt x="438994" y="722972"/>
                </a:moveTo>
                <a:cubicBezTo>
                  <a:pt x="450268" y="722972"/>
                  <a:pt x="459407" y="732111"/>
                  <a:pt x="459407" y="743385"/>
                </a:cubicBezTo>
                <a:cubicBezTo>
                  <a:pt x="459407" y="754659"/>
                  <a:pt x="450268" y="763798"/>
                  <a:pt x="438994" y="763798"/>
                </a:cubicBezTo>
                <a:cubicBezTo>
                  <a:pt x="427721" y="763798"/>
                  <a:pt x="418582" y="754659"/>
                  <a:pt x="418582" y="743385"/>
                </a:cubicBezTo>
                <a:cubicBezTo>
                  <a:pt x="418582" y="732111"/>
                  <a:pt x="427721" y="722972"/>
                  <a:pt x="438994" y="722972"/>
                </a:cubicBezTo>
                <a:close/>
                <a:moveTo>
                  <a:pt x="390217" y="722972"/>
                </a:moveTo>
                <a:cubicBezTo>
                  <a:pt x="401491" y="722972"/>
                  <a:pt x="410630" y="732111"/>
                  <a:pt x="410630" y="743385"/>
                </a:cubicBezTo>
                <a:cubicBezTo>
                  <a:pt x="410630" y="754659"/>
                  <a:pt x="401491" y="763798"/>
                  <a:pt x="390217" y="763798"/>
                </a:cubicBezTo>
                <a:cubicBezTo>
                  <a:pt x="378944" y="763798"/>
                  <a:pt x="369805" y="754659"/>
                  <a:pt x="369805" y="743385"/>
                </a:cubicBezTo>
                <a:cubicBezTo>
                  <a:pt x="369805" y="732111"/>
                  <a:pt x="378944" y="722972"/>
                  <a:pt x="390217" y="722972"/>
                </a:cubicBezTo>
                <a:close/>
                <a:moveTo>
                  <a:pt x="341440" y="722972"/>
                </a:moveTo>
                <a:cubicBezTo>
                  <a:pt x="352714" y="722972"/>
                  <a:pt x="361853" y="732111"/>
                  <a:pt x="361853" y="743385"/>
                </a:cubicBezTo>
                <a:cubicBezTo>
                  <a:pt x="361853" y="754659"/>
                  <a:pt x="352714" y="763798"/>
                  <a:pt x="341440" y="763798"/>
                </a:cubicBezTo>
                <a:cubicBezTo>
                  <a:pt x="330166" y="763798"/>
                  <a:pt x="321028" y="754659"/>
                  <a:pt x="321028" y="743385"/>
                </a:cubicBezTo>
                <a:cubicBezTo>
                  <a:pt x="321028" y="732111"/>
                  <a:pt x="330166" y="722972"/>
                  <a:pt x="341440" y="722972"/>
                </a:cubicBezTo>
                <a:close/>
                <a:moveTo>
                  <a:pt x="292663" y="722972"/>
                </a:moveTo>
                <a:cubicBezTo>
                  <a:pt x="303937" y="722972"/>
                  <a:pt x="313076" y="732111"/>
                  <a:pt x="313076" y="743385"/>
                </a:cubicBezTo>
                <a:cubicBezTo>
                  <a:pt x="313076" y="754659"/>
                  <a:pt x="303937" y="763798"/>
                  <a:pt x="292663" y="763798"/>
                </a:cubicBezTo>
                <a:cubicBezTo>
                  <a:pt x="281389" y="763798"/>
                  <a:pt x="272251" y="754659"/>
                  <a:pt x="272251" y="743385"/>
                </a:cubicBezTo>
                <a:cubicBezTo>
                  <a:pt x="272251" y="732111"/>
                  <a:pt x="281389" y="722972"/>
                  <a:pt x="292663" y="722972"/>
                </a:cubicBezTo>
                <a:close/>
                <a:moveTo>
                  <a:pt x="243886" y="722972"/>
                </a:moveTo>
                <a:cubicBezTo>
                  <a:pt x="255160" y="722972"/>
                  <a:pt x="264299" y="732111"/>
                  <a:pt x="264299" y="743385"/>
                </a:cubicBezTo>
                <a:cubicBezTo>
                  <a:pt x="264299" y="754659"/>
                  <a:pt x="255160" y="763798"/>
                  <a:pt x="243886" y="763798"/>
                </a:cubicBezTo>
                <a:cubicBezTo>
                  <a:pt x="232612" y="763798"/>
                  <a:pt x="223473" y="754659"/>
                  <a:pt x="223473" y="743385"/>
                </a:cubicBezTo>
                <a:cubicBezTo>
                  <a:pt x="223473" y="732111"/>
                  <a:pt x="232612" y="722972"/>
                  <a:pt x="243886" y="722972"/>
                </a:cubicBezTo>
                <a:close/>
                <a:moveTo>
                  <a:pt x="195109" y="722972"/>
                </a:moveTo>
                <a:cubicBezTo>
                  <a:pt x="206383" y="722972"/>
                  <a:pt x="215522" y="732111"/>
                  <a:pt x="215522" y="743385"/>
                </a:cubicBezTo>
                <a:cubicBezTo>
                  <a:pt x="215522" y="754659"/>
                  <a:pt x="206383" y="763798"/>
                  <a:pt x="195109" y="763798"/>
                </a:cubicBezTo>
                <a:cubicBezTo>
                  <a:pt x="183835" y="763798"/>
                  <a:pt x="174696" y="754659"/>
                  <a:pt x="174696" y="743385"/>
                </a:cubicBezTo>
                <a:cubicBezTo>
                  <a:pt x="174696" y="732111"/>
                  <a:pt x="183835" y="722972"/>
                  <a:pt x="195109" y="722972"/>
                </a:cubicBezTo>
                <a:close/>
                <a:moveTo>
                  <a:pt x="146332" y="722972"/>
                </a:moveTo>
                <a:cubicBezTo>
                  <a:pt x="157606" y="722972"/>
                  <a:pt x="166745" y="732111"/>
                  <a:pt x="166745" y="743385"/>
                </a:cubicBezTo>
                <a:cubicBezTo>
                  <a:pt x="166745" y="754659"/>
                  <a:pt x="157606" y="763798"/>
                  <a:pt x="146332" y="763798"/>
                </a:cubicBezTo>
                <a:cubicBezTo>
                  <a:pt x="135058" y="763798"/>
                  <a:pt x="125919" y="754659"/>
                  <a:pt x="125919" y="743385"/>
                </a:cubicBezTo>
                <a:cubicBezTo>
                  <a:pt x="125919" y="732111"/>
                  <a:pt x="135058" y="722972"/>
                  <a:pt x="146332" y="722972"/>
                </a:cubicBezTo>
                <a:close/>
                <a:moveTo>
                  <a:pt x="97555" y="722972"/>
                </a:moveTo>
                <a:cubicBezTo>
                  <a:pt x="108829" y="722972"/>
                  <a:pt x="117968" y="732111"/>
                  <a:pt x="117968" y="743385"/>
                </a:cubicBezTo>
                <a:cubicBezTo>
                  <a:pt x="117968" y="754659"/>
                  <a:pt x="108829" y="763798"/>
                  <a:pt x="97555" y="763798"/>
                </a:cubicBezTo>
                <a:cubicBezTo>
                  <a:pt x="86281" y="763798"/>
                  <a:pt x="77142" y="754659"/>
                  <a:pt x="77142" y="743385"/>
                </a:cubicBezTo>
                <a:cubicBezTo>
                  <a:pt x="77142" y="732111"/>
                  <a:pt x="86281" y="722972"/>
                  <a:pt x="97555" y="722972"/>
                </a:cubicBezTo>
                <a:close/>
                <a:moveTo>
                  <a:pt x="48778" y="722972"/>
                </a:moveTo>
                <a:cubicBezTo>
                  <a:pt x="60052" y="722972"/>
                  <a:pt x="69191" y="732111"/>
                  <a:pt x="69191" y="743385"/>
                </a:cubicBezTo>
                <a:cubicBezTo>
                  <a:pt x="69191" y="754659"/>
                  <a:pt x="60052" y="763798"/>
                  <a:pt x="48778" y="763798"/>
                </a:cubicBezTo>
                <a:cubicBezTo>
                  <a:pt x="37504" y="763798"/>
                  <a:pt x="28365" y="754659"/>
                  <a:pt x="28365" y="743385"/>
                </a:cubicBezTo>
                <a:cubicBezTo>
                  <a:pt x="28365" y="732111"/>
                  <a:pt x="37504" y="722972"/>
                  <a:pt x="48778" y="722972"/>
                </a:cubicBezTo>
                <a:close/>
                <a:moveTo>
                  <a:pt x="2" y="722972"/>
                </a:moveTo>
                <a:cubicBezTo>
                  <a:pt x="11275" y="722972"/>
                  <a:pt x="20414" y="732111"/>
                  <a:pt x="20414" y="743385"/>
                </a:cubicBezTo>
                <a:cubicBezTo>
                  <a:pt x="20414" y="754659"/>
                  <a:pt x="11275" y="763798"/>
                  <a:pt x="2" y="763798"/>
                </a:cubicBezTo>
                <a:lnTo>
                  <a:pt x="0" y="763797"/>
                </a:lnTo>
                <a:lnTo>
                  <a:pt x="0" y="722973"/>
                </a:lnTo>
                <a:lnTo>
                  <a:pt x="2" y="722972"/>
                </a:lnTo>
                <a:close/>
                <a:moveTo>
                  <a:pt x="731657" y="668886"/>
                </a:moveTo>
                <a:cubicBezTo>
                  <a:pt x="737294" y="668886"/>
                  <a:pt x="742397" y="671171"/>
                  <a:pt x="746091" y="674865"/>
                </a:cubicBezTo>
                <a:lnTo>
                  <a:pt x="748725" y="681223"/>
                </a:lnTo>
                <a:lnTo>
                  <a:pt x="724200" y="708206"/>
                </a:lnTo>
                <a:lnTo>
                  <a:pt x="723711" y="708108"/>
                </a:lnTo>
                <a:cubicBezTo>
                  <a:pt x="716385" y="705009"/>
                  <a:pt x="711244" y="697754"/>
                  <a:pt x="711244" y="689299"/>
                </a:cubicBezTo>
                <a:cubicBezTo>
                  <a:pt x="711244" y="678025"/>
                  <a:pt x="720383" y="668886"/>
                  <a:pt x="731657" y="668886"/>
                </a:cubicBezTo>
                <a:close/>
                <a:moveTo>
                  <a:pt x="682880" y="668886"/>
                </a:moveTo>
                <a:cubicBezTo>
                  <a:pt x="694153" y="668886"/>
                  <a:pt x="703293" y="678025"/>
                  <a:pt x="703293" y="689299"/>
                </a:cubicBezTo>
                <a:cubicBezTo>
                  <a:pt x="703293" y="700573"/>
                  <a:pt x="694153" y="709712"/>
                  <a:pt x="682880" y="709712"/>
                </a:cubicBezTo>
                <a:cubicBezTo>
                  <a:pt x="671606" y="709712"/>
                  <a:pt x="662467" y="700573"/>
                  <a:pt x="662467" y="689299"/>
                </a:cubicBezTo>
                <a:cubicBezTo>
                  <a:pt x="662467" y="678025"/>
                  <a:pt x="671606" y="668886"/>
                  <a:pt x="682880" y="668886"/>
                </a:cubicBezTo>
                <a:close/>
                <a:moveTo>
                  <a:pt x="634103" y="668886"/>
                </a:moveTo>
                <a:cubicBezTo>
                  <a:pt x="645377" y="668886"/>
                  <a:pt x="654516" y="678025"/>
                  <a:pt x="654516" y="689299"/>
                </a:cubicBezTo>
                <a:cubicBezTo>
                  <a:pt x="654516" y="700573"/>
                  <a:pt x="645377" y="709712"/>
                  <a:pt x="634103" y="709712"/>
                </a:cubicBezTo>
                <a:cubicBezTo>
                  <a:pt x="622829" y="709712"/>
                  <a:pt x="613690" y="700573"/>
                  <a:pt x="613690" y="689299"/>
                </a:cubicBezTo>
                <a:cubicBezTo>
                  <a:pt x="613690" y="678025"/>
                  <a:pt x="622829" y="668886"/>
                  <a:pt x="634103" y="668886"/>
                </a:cubicBezTo>
                <a:close/>
                <a:moveTo>
                  <a:pt x="585326" y="668886"/>
                </a:moveTo>
                <a:cubicBezTo>
                  <a:pt x="596599" y="668886"/>
                  <a:pt x="605738" y="678025"/>
                  <a:pt x="605738" y="689299"/>
                </a:cubicBezTo>
                <a:cubicBezTo>
                  <a:pt x="605738" y="700573"/>
                  <a:pt x="596599" y="709712"/>
                  <a:pt x="585326" y="709712"/>
                </a:cubicBezTo>
                <a:cubicBezTo>
                  <a:pt x="574052" y="709712"/>
                  <a:pt x="564913" y="700573"/>
                  <a:pt x="564913" y="689299"/>
                </a:cubicBezTo>
                <a:cubicBezTo>
                  <a:pt x="564913" y="678025"/>
                  <a:pt x="574052" y="668886"/>
                  <a:pt x="585326" y="668886"/>
                </a:cubicBezTo>
                <a:close/>
                <a:moveTo>
                  <a:pt x="536549" y="668886"/>
                </a:moveTo>
                <a:cubicBezTo>
                  <a:pt x="547822" y="668886"/>
                  <a:pt x="556961" y="678025"/>
                  <a:pt x="556961" y="689299"/>
                </a:cubicBezTo>
                <a:cubicBezTo>
                  <a:pt x="556961" y="700573"/>
                  <a:pt x="547822" y="709712"/>
                  <a:pt x="536549" y="709712"/>
                </a:cubicBezTo>
                <a:cubicBezTo>
                  <a:pt x="525275" y="709712"/>
                  <a:pt x="516136" y="700573"/>
                  <a:pt x="516136" y="689299"/>
                </a:cubicBezTo>
                <a:cubicBezTo>
                  <a:pt x="516136" y="678025"/>
                  <a:pt x="525275" y="668886"/>
                  <a:pt x="536549" y="668886"/>
                </a:cubicBezTo>
                <a:close/>
                <a:moveTo>
                  <a:pt x="487772" y="668886"/>
                </a:moveTo>
                <a:cubicBezTo>
                  <a:pt x="499045" y="668886"/>
                  <a:pt x="508184" y="678025"/>
                  <a:pt x="508184" y="689299"/>
                </a:cubicBezTo>
                <a:cubicBezTo>
                  <a:pt x="508184" y="700573"/>
                  <a:pt x="499045" y="709712"/>
                  <a:pt x="487772" y="709712"/>
                </a:cubicBezTo>
                <a:cubicBezTo>
                  <a:pt x="476498" y="709712"/>
                  <a:pt x="467359" y="700573"/>
                  <a:pt x="467359" y="689299"/>
                </a:cubicBezTo>
                <a:cubicBezTo>
                  <a:pt x="467359" y="678025"/>
                  <a:pt x="476498" y="668886"/>
                  <a:pt x="487772" y="668886"/>
                </a:cubicBezTo>
                <a:close/>
                <a:moveTo>
                  <a:pt x="438994" y="668886"/>
                </a:moveTo>
                <a:cubicBezTo>
                  <a:pt x="450268" y="668886"/>
                  <a:pt x="459407" y="678025"/>
                  <a:pt x="459407" y="689299"/>
                </a:cubicBezTo>
                <a:cubicBezTo>
                  <a:pt x="459407" y="700573"/>
                  <a:pt x="450268" y="709712"/>
                  <a:pt x="438994" y="709712"/>
                </a:cubicBezTo>
                <a:cubicBezTo>
                  <a:pt x="427721" y="709712"/>
                  <a:pt x="418582" y="700573"/>
                  <a:pt x="418582" y="689299"/>
                </a:cubicBezTo>
                <a:cubicBezTo>
                  <a:pt x="418582" y="678025"/>
                  <a:pt x="427721" y="668886"/>
                  <a:pt x="438994" y="668886"/>
                </a:cubicBezTo>
                <a:close/>
                <a:moveTo>
                  <a:pt x="390217" y="668886"/>
                </a:moveTo>
                <a:cubicBezTo>
                  <a:pt x="401491" y="668886"/>
                  <a:pt x="410630" y="678025"/>
                  <a:pt x="410630" y="689299"/>
                </a:cubicBezTo>
                <a:cubicBezTo>
                  <a:pt x="410630" y="700573"/>
                  <a:pt x="401491" y="709712"/>
                  <a:pt x="390217" y="709712"/>
                </a:cubicBezTo>
                <a:cubicBezTo>
                  <a:pt x="378944" y="709712"/>
                  <a:pt x="369805" y="700573"/>
                  <a:pt x="369805" y="689299"/>
                </a:cubicBezTo>
                <a:cubicBezTo>
                  <a:pt x="369805" y="678025"/>
                  <a:pt x="378944" y="668886"/>
                  <a:pt x="390217" y="668886"/>
                </a:cubicBezTo>
                <a:close/>
                <a:moveTo>
                  <a:pt x="341440" y="668886"/>
                </a:moveTo>
                <a:cubicBezTo>
                  <a:pt x="352714" y="668886"/>
                  <a:pt x="361853" y="678025"/>
                  <a:pt x="361853" y="689299"/>
                </a:cubicBezTo>
                <a:cubicBezTo>
                  <a:pt x="361853" y="700573"/>
                  <a:pt x="352714" y="709712"/>
                  <a:pt x="341440" y="709712"/>
                </a:cubicBezTo>
                <a:cubicBezTo>
                  <a:pt x="330166" y="709712"/>
                  <a:pt x="321028" y="700573"/>
                  <a:pt x="321028" y="689299"/>
                </a:cubicBezTo>
                <a:cubicBezTo>
                  <a:pt x="321028" y="678025"/>
                  <a:pt x="330166" y="668886"/>
                  <a:pt x="341440" y="668886"/>
                </a:cubicBezTo>
                <a:close/>
                <a:moveTo>
                  <a:pt x="292663" y="668886"/>
                </a:moveTo>
                <a:cubicBezTo>
                  <a:pt x="303937" y="668886"/>
                  <a:pt x="313076" y="678025"/>
                  <a:pt x="313076" y="689299"/>
                </a:cubicBezTo>
                <a:cubicBezTo>
                  <a:pt x="313076" y="700573"/>
                  <a:pt x="303937" y="709712"/>
                  <a:pt x="292663" y="709712"/>
                </a:cubicBezTo>
                <a:cubicBezTo>
                  <a:pt x="281389" y="709712"/>
                  <a:pt x="272251" y="700573"/>
                  <a:pt x="272251" y="689299"/>
                </a:cubicBezTo>
                <a:cubicBezTo>
                  <a:pt x="272251" y="678025"/>
                  <a:pt x="281389" y="668886"/>
                  <a:pt x="292663" y="668886"/>
                </a:cubicBezTo>
                <a:close/>
                <a:moveTo>
                  <a:pt x="243886" y="668886"/>
                </a:moveTo>
                <a:cubicBezTo>
                  <a:pt x="255160" y="668886"/>
                  <a:pt x="264299" y="678025"/>
                  <a:pt x="264299" y="689299"/>
                </a:cubicBezTo>
                <a:cubicBezTo>
                  <a:pt x="264299" y="700573"/>
                  <a:pt x="255160" y="709712"/>
                  <a:pt x="243886" y="709712"/>
                </a:cubicBezTo>
                <a:cubicBezTo>
                  <a:pt x="232612" y="709712"/>
                  <a:pt x="223473" y="700573"/>
                  <a:pt x="223473" y="689299"/>
                </a:cubicBezTo>
                <a:cubicBezTo>
                  <a:pt x="223473" y="678025"/>
                  <a:pt x="232612" y="668886"/>
                  <a:pt x="243886" y="668886"/>
                </a:cubicBezTo>
                <a:close/>
                <a:moveTo>
                  <a:pt x="195109" y="668886"/>
                </a:moveTo>
                <a:cubicBezTo>
                  <a:pt x="206383" y="668886"/>
                  <a:pt x="215522" y="678025"/>
                  <a:pt x="215522" y="689299"/>
                </a:cubicBezTo>
                <a:cubicBezTo>
                  <a:pt x="215522" y="700573"/>
                  <a:pt x="206383" y="709712"/>
                  <a:pt x="195109" y="709712"/>
                </a:cubicBezTo>
                <a:cubicBezTo>
                  <a:pt x="183835" y="709712"/>
                  <a:pt x="174696" y="700573"/>
                  <a:pt x="174696" y="689299"/>
                </a:cubicBezTo>
                <a:cubicBezTo>
                  <a:pt x="174696" y="678025"/>
                  <a:pt x="183835" y="668886"/>
                  <a:pt x="195109" y="668886"/>
                </a:cubicBezTo>
                <a:close/>
                <a:moveTo>
                  <a:pt x="146332" y="668886"/>
                </a:moveTo>
                <a:cubicBezTo>
                  <a:pt x="157606" y="668886"/>
                  <a:pt x="166745" y="678025"/>
                  <a:pt x="166745" y="689299"/>
                </a:cubicBezTo>
                <a:cubicBezTo>
                  <a:pt x="166745" y="700573"/>
                  <a:pt x="157606" y="709712"/>
                  <a:pt x="146332" y="709712"/>
                </a:cubicBezTo>
                <a:cubicBezTo>
                  <a:pt x="135058" y="709712"/>
                  <a:pt x="125919" y="700573"/>
                  <a:pt x="125919" y="689299"/>
                </a:cubicBezTo>
                <a:cubicBezTo>
                  <a:pt x="125919" y="678025"/>
                  <a:pt x="135058" y="668886"/>
                  <a:pt x="146332" y="668886"/>
                </a:cubicBezTo>
                <a:close/>
                <a:moveTo>
                  <a:pt x="97555" y="668886"/>
                </a:moveTo>
                <a:cubicBezTo>
                  <a:pt x="108829" y="668886"/>
                  <a:pt x="117968" y="678025"/>
                  <a:pt x="117968" y="689299"/>
                </a:cubicBezTo>
                <a:cubicBezTo>
                  <a:pt x="117968" y="700573"/>
                  <a:pt x="108829" y="709712"/>
                  <a:pt x="97555" y="709712"/>
                </a:cubicBezTo>
                <a:cubicBezTo>
                  <a:pt x="86281" y="709712"/>
                  <a:pt x="77142" y="700573"/>
                  <a:pt x="77142" y="689299"/>
                </a:cubicBezTo>
                <a:cubicBezTo>
                  <a:pt x="77142" y="678025"/>
                  <a:pt x="86281" y="668886"/>
                  <a:pt x="97555" y="668886"/>
                </a:cubicBezTo>
                <a:close/>
                <a:moveTo>
                  <a:pt x="48778" y="668886"/>
                </a:moveTo>
                <a:cubicBezTo>
                  <a:pt x="60052" y="668886"/>
                  <a:pt x="69191" y="678025"/>
                  <a:pt x="69191" y="689299"/>
                </a:cubicBezTo>
                <a:cubicBezTo>
                  <a:pt x="69191" y="700573"/>
                  <a:pt x="60052" y="709712"/>
                  <a:pt x="48778" y="709712"/>
                </a:cubicBezTo>
                <a:cubicBezTo>
                  <a:pt x="37504" y="709712"/>
                  <a:pt x="28365" y="700573"/>
                  <a:pt x="28365" y="689299"/>
                </a:cubicBezTo>
                <a:cubicBezTo>
                  <a:pt x="28365" y="678025"/>
                  <a:pt x="37504" y="668886"/>
                  <a:pt x="48778" y="668886"/>
                </a:cubicBezTo>
                <a:close/>
                <a:moveTo>
                  <a:pt x="2" y="668886"/>
                </a:moveTo>
                <a:cubicBezTo>
                  <a:pt x="11275" y="668886"/>
                  <a:pt x="20414" y="678025"/>
                  <a:pt x="20414" y="689299"/>
                </a:cubicBezTo>
                <a:cubicBezTo>
                  <a:pt x="20414" y="700573"/>
                  <a:pt x="11275" y="709712"/>
                  <a:pt x="2" y="709712"/>
                </a:cubicBezTo>
                <a:lnTo>
                  <a:pt x="0" y="709711"/>
                </a:lnTo>
                <a:lnTo>
                  <a:pt x="0" y="668887"/>
                </a:lnTo>
                <a:lnTo>
                  <a:pt x="2" y="668886"/>
                </a:lnTo>
                <a:close/>
                <a:moveTo>
                  <a:pt x="780434" y="614800"/>
                </a:moveTo>
                <a:cubicBezTo>
                  <a:pt x="786071" y="614800"/>
                  <a:pt x="791174" y="617085"/>
                  <a:pt x="794868" y="620779"/>
                </a:cubicBezTo>
                <a:lnTo>
                  <a:pt x="796523" y="624774"/>
                </a:lnTo>
                <a:lnTo>
                  <a:pt x="780248" y="646539"/>
                </a:lnTo>
                <a:lnTo>
                  <a:pt x="773298" y="654185"/>
                </a:lnTo>
                <a:lnTo>
                  <a:pt x="772488" y="654021"/>
                </a:lnTo>
                <a:cubicBezTo>
                  <a:pt x="765162" y="650923"/>
                  <a:pt x="760021" y="643668"/>
                  <a:pt x="760021" y="635213"/>
                </a:cubicBezTo>
                <a:cubicBezTo>
                  <a:pt x="760021" y="623939"/>
                  <a:pt x="769160" y="614800"/>
                  <a:pt x="780434" y="614800"/>
                </a:cubicBezTo>
                <a:close/>
                <a:moveTo>
                  <a:pt x="731657" y="614800"/>
                </a:moveTo>
                <a:cubicBezTo>
                  <a:pt x="742931" y="614800"/>
                  <a:pt x="752070" y="623939"/>
                  <a:pt x="752070" y="635213"/>
                </a:cubicBezTo>
                <a:cubicBezTo>
                  <a:pt x="752070" y="646487"/>
                  <a:pt x="742931" y="655626"/>
                  <a:pt x="731657" y="655626"/>
                </a:cubicBezTo>
                <a:cubicBezTo>
                  <a:pt x="720383" y="655626"/>
                  <a:pt x="711244" y="646487"/>
                  <a:pt x="711244" y="635213"/>
                </a:cubicBezTo>
                <a:cubicBezTo>
                  <a:pt x="711244" y="623939"/>
                  <a:pt x="720383" y="614800"/>
                  <a:pt x="731657" y="614800"/>
                </a:cubicBezTo>
                <a:close/>
                <a:moveTo>
                  <a:pt x="682880" y="614800"/>
                </a:moveTo>
                <a:cubicBezTo>
                  <a:pt x="694153" y="614800"/>
                  <a:pt x="703293" y="623939"/>
                  <a:pt x="703293" y="635213"/>
                </a:cubicBezTo>
                <a:cubicBezTo>
                  <a:pt x="703293" y="646487"/>
                  <a:pt x="694153" y="655626"/>
                  <a:pt x="682880" y="655626"/>
                </a:cubicBezTo>
                <a:cubicBezTo>
                  <a:pt x="671606" y="655626"/>
                  <a:pt x="662467" y="646487"/>
                  <a:pt x="662467" y="635213"/>
                </a:cubicBezTo>
                <a:cubicBezTo>
                  <a:pt x="662467" y="623939"/>
                  <a:pt x="671606" y="614800"/>
                  <a:pt x="682880" y="614800"/>
                </a:cubicBezTo>
                <a:close/>
                <a:moveTo>
                  <a:pt x="634103" y="614800"/>
                </a:moveTo>
                <a:cubicBezTo>
                  <a:pt x="645377" y="614800"/>
                  <a:pt x="654516" y="623939"/>
                  <a:pt x="654516" y="635213"/>
                </a:cubicBezTo>
                <a:cubicBezTo>
                  <a:pt x="654516" y="646487"/>
                  <a:pt x="645377" y="655626"/>
                  <a:pt x="634103" y="655626"/>
                </a:cubicBezTo>
                <a:cubicBezTo>
                  <a:pt x="622829" y="655626"/>
                  <a:pt x="613690" y="646487"/>
                  <a:pt x="613690" y="635213"/>
                </a:cubicBezTo>
                <a:cubicBezTo>
                  <a:pt x="613690" y="623939"/>
                  <a:pt x="622829" y="614800"/>
                  <a:pt x="634103" y="614800"/>
                </a:cubicBezTo>
                <a:close/>
                <a:moveTo>
                  <a:pt x="585326" y="614800"/>
                </a:moveTo>
                <a:cubicBezTo>
                  <a:pt x="596599" y="614800"/>
                  <a:pt x="605738" y="623939"/>
                  <a:pt x="605738" y="635213"/>
                </a:cubicBezTo>
                <a:cubicBezTo>
                  <a:pt x="605738" y="646487"/>
                  <a:pt x="596599" y="655626"/>
                  <a:pt x="585326" y="655626"/>
                </a:cubicBezTo>
                <a:cubicBezTo>
                  <a:pt x="574052" y="655626"/>
                  <a:pt x="564913" y="646487"/>
                  <a:pt x="564913" y="635213"/>
                </a:cubicBezTo>
                <a:cubicBezTo>
                  <a:pt x="564913" y="623939"/>
                  <a:pt x="574052" y="614800"/>
                  <a:pt x="585326" y="614800"/>
                </a:cubicBezTo>
                <a:close/>
                <a:moveTo>
                  <a:pt x="536549" y="614800"/>
                </a:moveTo>
                <a:cubicBezTo>
                  <a:pt x="547822" y="614800"/>
                  <a:pt x="556961" y="623939"/>
                  <a:pt x="556961" y="635213"/>
                </a:cubicBezTo>
                <a:cubicBezTo>
                  <a:pt x="556961" y="646487"/>
                  <a:pt x="547822" y="655626"/>
                  <a:pt x="536549" y="655626"/>
                </a:cubicBezTo>
                <a:cubicBezTo>
                  <a:pt x="525275" y="655626"/>
                  <a:pt x="516136" y="646487"/>
                  <a:pt x="516136" y="635213"/>
                </a:cubicBezTo>
                <a:cubicBezTo>
                  <a:pt x="516136" y="623939"/>
                  <a:pt x="525275" y="614800"/>
                  <a:pt x="536549" y="614800"/>
                </a:cubicBezTo>
                <a:close/>
                <a:moveTo>
                  <a:pt x="487772" y="614800"/>
                </a:moveTo>
                <a:cubicBezTo>
                  <a:pt x="499045" y="614800"/>
                  <a:pt x="508184" y="623939"/>
                  <a:pt x="508184" y="635213"/>
                </a:cubicBezTo>
                <a:cubicBezTo>
                  <a:pt x="508184" y="646487"/>
                  <a:pt x="499045" y="655626"/>
                  <a:pt x="487772" y="655626"/>
                </a:cubicBezTo>
                <a:cubicBezTo>
                  <a:pt x="476498" y="655626"/>
                  <a:pt x="467359" y="646487"/>
                  <a:pt x="467359" y="635213"/>
                </a:cubicBezTo>
                <a:cubicBezTo>
                  <a:pt x="467359" y="623939"/>
                  <a:pt x="476498" y="614800"/>
                  <a:pt x="487772" y="614800"/>
                </a:cubicBezTo>
                <a:close/>
                <a:moveTo>
                  <a:pt x="438994" y="614800"/>
                </a:moveTo>
                <a:cubicBezTo>
                  <a:pt x="450268" y="614800"/>
                  <a:pt x="459407" y="623939"/>
                  <a:pt x="459407" y="635213"/>
                </a:cubicBezTo>
                <a:cubicBezTo>
                  <a:pt x="459407" y="646487"/>
                  <a:pt x="450268" y="655626"/>
                  <a:pt x="438994" y="655626"/>
                </a:cubicBezTo>
                <a:cubicBezTo>
                  <a:pt x="427721" y="655626"/>
                  <a:pt x="418582" y="646487"/>
                  <a:pt x="418582" y="635213"/>
                </a:cubicBezTo>
                <a:cubicBezTo>
                  <a:pt x="418582" y="623939"/>
                  <a:pt x="427721" y="614800"/>
                  <a:pt x="438994" y="614800"/>
                </a:cubicBezTo>
                <a:close/>
                <a:moveTo>
                  <a:pt x="390217" y="614800"/>
                </a:moveTo>
                <a:cubicBezTo>
                  <a:pt x="401491" y="614800"/>
                  <a:pt x="410630" y="623939"/>
                  <a:pt x="410630" y="635213"/>
                </a:cubicBezTo>
                <a:cubicBezTo>
                  <a:pt x="410630" y="646487"/>
                  <a:pt x="401491" y="655626"/>
                  <a:pt x="390217" y="655626"/>
                </a:cubicBezTo>
                <a:cubicBezTo>
                  <a:pt x="378944" y="655626"/>
                  <a:pt x="369805" y="646487"/>
                  <a:pt x="369805" y="635213"/>
                </a:cubicBezTo>
                <a:cubicBezTo>
                  <a:pt x="369805" y="623939"/>
                  <a:pt x="378944" y="614800"/>
                  <a:pt x="390217" y="614800"/>
                </a:cubicBezTo>
                <a:close/>
                <a:moveTo>
                  <a:pt x="341440" y="614800"/>
                </a:moveTo>
                <a:cubicBezTo>
                  <a:pt x="352714" y="614800"/>
                  <a:pt x="361853" y="623939"/>
                  <a:pt x="361853" y="635213"/>
                </a:cubicBezTo>
                <a:cubicBezTo>
                  <a:pt x="361853" y="646487"/>
                  <a:pt x="352714" y="655626"/>
                  <a:pt x="341440" y="655626"/>
                </a:cubicBezTo>
                <a:cubicBezTo>
                  <a:pt x="330166" y="655626"/>
                  <a:pt x="321028" y="646487"/>
                  <a:pt x="321028" y="635213"/>
                </a:cubicBezTo>
                <a:cubicBezTo>
                  <a:pt x="321028" y="623939"/>
                  <a:pt x="330166" y="614800"/>
                  <a:pt x="341440" y="614800"/>
                </a:cubicBezTo>
                <a:close/>
                <a:moveTo>
                  <a:pt x="292663" y="614800"/>
                </a:moveTo>
                <a:cubicBezTo>
                  <a:pt x="303937" y="614800"/>
                  <a:pt x="313076" y="623939"/>
                  <a:pt x="313076" y="635213"/>
                </a:cubicBezTo>
                <a:cubicBezTo>
                  <a:pt x="313076" y="646487"/>
                  <a:pt x="303937" y="655626"/>
                  <a:pt x="292663" y="655626"/>
                </a:cubicBezTo>
                <a:cubicBezTo>
                  <a:pt x="281389" y="655626"/>
                  <a:pt x="272251" y="646487"/>
                  <a:pt x="272251" y="635213"/>
                </a:cubicBezTo>
                <a:cubicBezTo>
                  <a:pt x="272251" y="623939"/>
                  <a:pt x="281389" y="614800"/>
                  <a:pt x="292663" y="614800"/>
                </a:cubicBezTo>
                <a:close/>
                <a:moveTo>
                  <a:pt x="243886" y="614800"/>
                </a:moveTo>
                <a:cubicBezTo>
                  <a:pt x="255160" y="614800"/>
                  <a:pt x="264299" y="623939"/>
                  <a:pt x="264299" y="635213"/>
                </a:cubicBezTo>
                <a:cubicBezTo>
                  <a:pt x="264299" y="646487"/>
                  <a:pt x="255160" y="655626"/>
                  <a:pt x="243886" y="655626"/>
                </a:cubicBezTo>
                <a:cubicBezTo>
                  <a:pt x="232612" y="655626"/>
                  <a:pt x="223473" y="646487"/>
                  <a:pt x="223473" y="635213"/>
                </a:cubicBezTo>
                <a:cubicBezTo>
                  <a:pt x="223473" y="623939"/>
                  <a:pt x="232612" y="614800"/>
                  <a:pt x="243886" y="614800"/>
                </a:cubicBezTo>
                <a:close/>
                <a:moveTo>
                  <a:pt x="195109" y="614800"/>
                </a:moveTo>
                <a:cubicBezTo>
                  <a:pt x="206383" y="614800"/>
                  <a:pt x="215522" y="623939"/>
                  <a:pt x="215522" y="635213"/>
                </a:cubicBezTo>
                <a:cubicBezTo>
                  <a:pt x="215522" y="646487"/>
                  <a:pt x="206383" y="655626"/>
                  <a:pt x="195109" y="655626"/>
                </a:cubicBezTo>
                <a:cubicBezTo>
                  <a:pt x="183835" y="655626"/>
                  <a:pt x="174696" y="646487"/>
                  <a:pt x="174696" y="635213"/>
                </a:cubicBezTo>
                <a:cubicBezTo>
                  <a:pt x="174696" y="623939"/>
                  <a:pt x="183835" y="614800"/>
                  <a:pt x="195109" y="614800"/>
                </a:cubicBezTo>
                <a:close/>
                <a:moveTo>
                  <a:pt x="146332" y="614800"/>
                </a:moveTo>
                <a:cubicBezTo>
                  <a:pt x="157606" y="614800"/>
                  <a:pt x="166745" y="623939"/>
                  <a:pt x="166745" y="635213"/>
                </a:cubicBezTo>
                <a:cubicBezTo>
                  <a:pt x="166745" y="646487"/>
                  <a:pt x="157606" y="655626"/>
                  <a:pt x="146332" y="655626"/>
                </a:cubicBezTo>
                <a:cubicBezTo>
                  <a:pt x="135058" y="655626"/>
                  <a:pt x="125919" y="646487"/>
                  <a:pt x="125919" y="635213"/>
                </a:cubicBezTo>
                <a:cubicBezTo>
                  <a:pt x="125919" y="623939"/>
                  <a:pt x="135058" y="614800"/>
                  <a:pt x="146332" y="614800"/>
                </a:cubicBezTo>
                <a:close/>
                <a:moveTo>
                  <a:pt x="97555" y="614800"/>
                </a:moveTo>
                <a:cubicBezTo>
                  <a:pt x="108829" y="614800"/>
                  <a:pt x="117968" y="623939"/>
                  <a:pt x="117968" y="635213"/>
                </a:cubicBezTo>
                <a:cubicBezTo>
                  <a:pt x="117968" y="646487"/>
                  <a:pt x="108829" y="655626"/>
                  <a:pt x="97555" y="655626"/>
                </a:cubicBezTo>
                <a:cubicBezTo>
                  <a:pt x="86281" y="655626"/>
                  <a:pt x="77142" y="646487"/>
                  <a:pt x="77142" y="635213"/>
                </a:cubicBezTo>
                <a:cubicBezTo>
                  <a:pt x="77142" y="623939"/>
                  <a:pt x="86281" y="614800"/>
                  <a:pt x="97555" y="614800"/>
                </a:cubicBezTo>
                <a:close/>
                <a:moveTo>
                  <a:pt x="48778" y="614800"/>
                </a:moveTo>
                <a:cubicBezTo>
                  <a:pt x="60052" y="614800"/>
                  <a:pt x="69191" y="623939"/>
                  <a:pt x="69191" y="635213"/>
                </a:cubicBezTo>
                <a:cubicBezTo>
                  <a:pt x="69191" y="646487"/>
                  <a:pt x="60052" y="655626"/>
                  <a:pt x="48778" y="655626"/>
                </a:cubicBezTo>
                <a:cubicBezTo>
                  <a:pt x="37504" y="655626"/>
                  <a:pt x="28365" y="646487"/>
                  <a:pt x="28365" y="635213"/>
                </a:cubicBezTo>
                <a:cubicBezTo>
                  <a:pt x="28365" y="623939"/>
                  <a:pt x="37504" y="614800"/>
                  <a:pt x="48778" y="614800"/>
                </a:cubicBezTo>
                <a:close/>
                <a:moveTo>
                  <a:pt x="2" y="614800"/>
                </a:moveTo>
                <a:cubicBezTo>
                  <a:pt x="11275" y="614800"/>
                  <a:pt x="20414" y="623939"/>
                  <a:pt x="20414" y="635213"/>
                </a:cubicBezTo>
                <a:cubicBezTo>
                  <a:pt x="20414" y="646487"/>
                  <a:pt x="11275" y="655626"/>
                  <a:pt x="2" y="655626"/>
                </a:cubicBezTo>
                <a:lnTo>
                  <a:pt x="0" y="655625"/>
                </a:lnTo>
                <a:lnTo>
                  <a:pt x="0" y="614801"/>
                </a:lnTo>
                <a:lnTo>
                  <a:pt x="2" y="614800"/>
                </a:lnTo>
                <a:close/>
                <a:moveTo>
                  <a:pt x="829211" y="560714"/>
                </a:moveTo>
                <a:cubicBezTo>
                  <a:pt x="832029" y="560714"/>
                  <a:pt x="834714" y="561285"/>
                  <a:pt x="837157" y="562318"/>
                </a:cubicBezTo>
                <a:lnTo>
                  <a:pt x="840828" y="564793"/>
                </a:lnTo>
                <a:lnTo>
                  <a:pt x="838456" y="568698"/>
                </a:lnTo>
                <a:lnTo>
                  <a:pt x="817164" y="597170"/>
                </a:lnTo>
                <a:lnTo>
                  <a:pt x="814777" y="595561"/>
                </a:lnTo>
                <a:cubicBezTo>
                  <a:pt x="811083" y="591867"/>
                  <a:pt x="808798" y="586764"/>
                  <a:pt x="808798" y="581127"/>
                </a:cubicBezTo>
                <a:cubicBezTo>
                  <a:pt x="808798" y="569853"/>
                  <a:pt x="817937" y="560714"/>
                  <a:pt x="829211" y="560714"/>
                </a:cubicBezTo>
                <a:close/>
                <a:moveTo>
                  <a:pt x="780434" y="560714"/>
                </a:moveTo>
                <a:cubicBezTo>
                  <a:pt x="791708" y="560714"/>
                  <a:pt x="800847" y="569853"/>
                  <a:pt x="800847" y="581127"/>
                </a:cubicBezTo>
                <a:cubicBezTo>
                  <a:pt x="800847" y="592400"/>
                  <a:pt x="791708" y="601539"/>
                  <a:pt x="780434" y="601539"/>
                </a:cubicBezTo>
                <a:cubicBezTo>
                  <a:pt x="769160" y="601539"/>
                  <a:pt x="760021" y="592400"/>
                  <a:pt x="760021" y="581127"/>
                </a:cubicBezTo>
                <a:cubicBezTo>
                  <a:pt x="760021" y="569853"/>
                  <a:pt x="769160" y="560714"/>
                  <a:pt x="780434" y="560714"/>
                </a:cubicBezTo>
                <a:close/>
                <a:moveTo>
                  <a:pt x="731657" y="560714"/>
                </a:moveTo>
                <a:cubicBezTo>
                  <a:pt x="742931" y="560714"/>
                  <a:pt x="752070" y="569853"/>
                  <a:pt x="752070" y="581127"/>
                </a:cubicBezTo>
                <a:cubicBezTo>
                  <a:pt x="752070" y="592400"/>
                  <a:pt x="742931" y="601539"/>
                  <a:pt x="731657" y="601539"/>
                </a:cubicBezTo>
                <a:cubicBezTo>
                  <a:pt x="720383" y="601539"/>
                  <a:pt x="711244" y="592400"/>
                  <a:pt x="711244" y="581127"/>
                </a:cubicBezTo>
                <a:cubicBezTo>
                  <a:pt x="711244" y="569853"/>
                  <a:pt x="720383" y="560714"/>
                  <a:pt x="731657" y="560714"/>
                </a:cubicBezTo>
                <a:close/>
                <a:moveTo>
                  <a:pt x="682880" y="560714"/>
                </a:moveTo>
                <a:cubicBezTo>
                  <a:pt x="694153" y="560714"/>
                  <a:pt x="703293" y="569853"/>
                  <a:pt x="703293" y="581127"/>
                </a:cubicBezTo>
                <a:cubicBezTo>
                  <a:pt x="703293" y="592400"/>
                  <a:pt x="694153" y="601539"/>
                  <a:pt x="682880" y="601539"/>
                </a:cubicBezTo>
                <a:cubicBezTo>
                  <a:pt x="671606" y="601539"/>
                  <a:pt x="662467" y="592400"/>
                  <a:pt x="662467" y="581127"/>
                </a:cubicBezTo>
                <a:cubicBezTo>
                  <a:pt x="662467" y="569853"/>
                  <a:pt x="671606" y="560714"/>
                  <a:pt x="682880" y="560714"/>
                </a:cubicBezTo>
                <a:close/>
                <a:moveTo>
                  <a:pt x="634103" y="560714"/>
                </a:moveTo>
                <a:cubicBezTo>
                  <a:pt x="645377" y="560714"/>
                  <a:pt x="654516" y="569853"/>
                  <a:pt x="654516" y="581127"/>
                </a:cubicBezTo>
                <a:cubicBezTo>
                  <a:pt x="654516" y="592400"/>
                  <a:pt x="645377" y="601539"/>
                  <a:pt x="634103" y="601539"/>
                </a:cubicBezTo>
                <a:cubicBezTo>
                  <a:pt x="622829" y="601539"/>
                  <a:pt x="613690" y="592400"/>
                  <a:pt x="613690" y="581127"/>
                </a:cubicBezTo>
                <a:cubicBezTo>
                  <a:pt x="613690" y="569853"/>
                  <a:pt x="622829" y="560714"/>
                  <a:pt x="634103" y="560714"/>
                </a:cubicBezTo>
                <a:close/>
                <a:moveTo>
                  <a:pt x="585326" y="560714"/>
                </a:moveTo>
                <a:cubicBezTo>
                  <a:pt x="596599" y="560714"/>
                  <a:pt x="605738" y="569853"/>
                  <a:pt x="605738" y="581127"/>
                </a:cubicBezTo>
                <a:cubicBezTo>
                  <a:pt x="605738" y="592400"/>
                  <a:pt x="596599" y="601539"/>
                  <a:pt x="585326" y="601539"/>
                </a:cubicBezTo>
                <a:cubicBezTo>
                  <a:pt x="574052" y="601539"/>
                  <a:pt x="564913" y="592400"/>
                  <a:pt x="564913" y="581127"/>
                </a:cubicBezTo>
                <a:cubicBezTo>
                  <a:pt x="564913" y="569853"/>
                  <a:pt x="574052" y="560714"/>
                  <a:pt x="585326" y="560714"/>
                </a:cubicBezTo>
                <a:close/>
                <a:moveTo>
                  <a:pt x="536549" y="560714"/>
                </a:moveTo>
                <a:cubicBezTo>
                  <a:pt x="547822" y="560714"/>
                  <a:pt x="556961" y="569853"/>
                  <a:pt x="556961" y="581127"/>
                </a:cubicBezTo>
                <a:cubicBezTo>
                  <a:pt x="556961" y="592400"/>
                  <a:pt x="547822" y="601539"/>
                  <a:pt x="536549" y="601539"/>
                </a:cubicBezTo>
                <a:cubicBezTo>
                  <a:pt x="525275" y="601539"/>
                  <a:pt x="516136" y="592400"/>
                  <a:pt x="516136" y="581127"/>
                </a:cubicBezTo>
                <a:cubicBezTo>
                  <a:pt x="516136" y="569853"/>
                  <a:pt x="525275" y="560714"/>
                  <a:pt x="536549" y="560714"/>
                </a:cubicBezTo>
                <a:close/>
                <a:moveTo>
                  <a:pt x="487772" y="560714"/>
                </a:moveTo>
                <a:cubicBezTo>
                  <a:pt x="499045" y="560714"/>
                  <a:pt x="508184" y="569853"/>
                  <a:pt x="508184" y="581127"/>
                </a:cubicBezTo>
                <a:cubicBezTo>
                  <a:pt x="508184" y="592400"/>
                  <a:pt x="499045" y="601539"/>
                  <a:pt x="487772" y="601539"/>
                </a:cubicBezTo>
                <a:cubicBezTo>
                  <a:pt x="476498" y="601539"/>
                  <a:pt x="467359" y="592400"/>
                  <a:pt x="467359" y="581127"/>
                </a:cubicBezTo>
                <a:cubicBezTo>
                  <a:pt x="467359" y="569853"/>
                  <a:pt x="476498" y="560714"/>
                  <a:pt x="487772" y="560714"/>
                </a:cubicBezTo>
                <a:close/>
                <a:moveTo>
                  <a:pt x="438994" y="560714"/>
                </a:moveTo>
                <a:cubicBezTo>
                  <a:pt x="450268" y="560714"/>
                  <a:pt x="459407" y="569853"/>
                  <a:pt x="459407" y="581127"/>
                </a:cubicBezTo>
                <a:cubicBezTo>
                  <a:pt x="459407" y="592400"/>
                  <a:pt x="450268" y="601539"/>
                  <a:pt x="438994" y="601539"/>
                </a:cubicBezTo>
                <a:cubicBezTo>
                  <a:pt x="427721" y="601539"/>
                  <a:pt x="418582" y="592400"/>
                  <a:pt x="418582" y="581127"/>
                </a:cubicBezTo>
                <a:cubicBezTo>
                  <a:pt x="418582" y="569853"/>
                  <a:pt x="427721" y="560714"/>
                  <a:pt x="438994" y="560714"/>
                </a:cubicBezTo>
                <a:close/>
                <a:moveTo>
                  <a:pt x="390217" y="560714"/>
                </a:moveTo>
                <a:cubicBezTo>
                  <a:pt x="401491" y="560714"/>
                  <a:pt x="410630" y="569853"/>
                  <a:pt x="410630" y="581127"/>
                </a:cubicBezTo>
                <a:cubicBezTo>
                  <a:pt x="410630" y="592400"/>
                  <a:pt x="401491" y="601539"/>
                  <a:pt x="390217" y="601539"/>
                </a:cubicBezTo>
                <a:cubicBezTo>
                  <a:pt x="378944" y="601539"/>
                  <a:pt x="369805" y="592400"/>
                  <a:pt x="369805" y="581127"/>
                </a:cubicBezTo>
                <a:cubicBezTo>
                  <a:pt x="369805" y="569853"/>
                  <a:pt x="378944" y="560714"/>
                  <a:pt x="390217" y="560714"/>
                </a:cubicBezTo>
                <a:close/>
                <a:moveTo>
                  <a:pt x="341440" y="560714"/>
                </a:moveTo>
                <a:cubicBezTo>
                  <a:pt x="352714" y="560714"/>
                  <a:pt x="361853" y="569853"/>
                  <a:pt x="361853" y="581127"/>
                </a:cubicBezTo>
                <a:cubicBezTo>
                  <a:pt x="361853" y="592400"/>
                  <a:pt x="352714" y="601539"/>
                  <a:pt x="341440" y="601539"/>
                </a:cubicBezTo>
                <a:cubicBezTo>
                  <a:pt x="330166" y="601539"/>
                  <a:pt x="321028" y="592400"/>
                  <a:pt x="321028" y="581127"/>
                </a:cubicBezTo>
                <a:cubicBezTo>
                  <a:pt x="321028" y="569853"/>
                  <a:pt x="330166" y="560714"/>
                  <a:pt x="341440" y="560714"/>
                </a:cubicBezTo>
                <a:close/>
                <a:moveTo>
                  <a:pt x="292663" y="560714"/>
                </a:moveTo>
                <a:cubicBezTo>
                  <a:pt x="303937" y="560714"/>
                  <a:pt x="313076" y="569853"/>
                  <a:pt x="313076" y="581127"/>
                </a:cubicBezTo>
                <a:cubicBezTo>
                  <a:pt x="313076" y="592400"/>
                  <a:pt x="303937" y="601539"/>
                  <a:pt x="292663" y="601539"/>
                </a:cubicBezTo>
                <a:cubicBezTo>
                  <a:pt x="281389" y="601539"/>
                  <a:pt x="272251" y="592400"/>
                  <a:pt x="272251" y="581127"/>
                </a:cubicBezTo>
                <a:cubicBezTo>
                  <a:pt x="272251" y="569853"/>
                  <a:pt x="281389" y="560714"/>
                  <a:pt x="292663" y="560714"/>
                </a:cubicBezTo>
                <a:close/>
                <a:moveTo>
                  <a:pt x="243886" y="560714"/>
                </a:moveTo>
                <a:cubicBezTo>
                  <a:pt x="255160" y="560714"/>
                  <a:pt x="264299" y="569853"/>
                  <a:pt x="264299" y="581127"/>
                </a:cubicBezTo>
                <a:cubicBezTo>
                  <a:pt x="264299" y="592400"/>
                  <a:pt x="255160" y="601539"/>
                  <a:pt x="243886" y="601539"/>
                </a:cubicBezTo>
                <a:cubicBezTo>
                  <a:pt x="232612" y="601539"/>
                  <a:pt x="223473" y="592400"/>
                  <a:pt x="223473" y="581127"/>
                </a:cubicBezTo>
                <a:cubicBezTo>
                  <a:pt x="223473" y="569853"/>
                  <a:pt x="232612" y="560714"/>
                  <a:pt x="243886" y="560714"/>
                </a:cubicBezTo>
                <a:close/>
                <a:moveTo>
                  <a:pt x="195109" y="560714"/>
                </a:moveTo>
                <a:cubicBezTo>
                  <a:pt x="206383" y="560714"/>
                  <a:pt x="215522" y="569853"/>
                  <a:pt x="215522" y="581127"/>
                </a:cubicBezTo>
                <a:cubicBezTo>
                  <a:pt x="215522" y="592400"/>
                  <a:pt x="206383" y="601539"/>
                  <a:pt x="195109" y="601539"/>
                </a:cubicBezTo>
                <a:cubicBezTo>
                  <a:pt x="183835" y="601539"/>
                  <a:pt x="174696" y="592400"/>
                  <a:pt x="174696" y="581127"/>
                </a:cubicBezTo>
                <a:cubicBezTo>
                  <a:pt x="174696" y="569853"/>
                  <a:pt x="183835" y="560714"/>
                  <a:pt x="195109" y="560714"/>
                </a:cubicBezTo>
                <a:close/>
                <a:moveTo>
                  <a:pt x="146332" y="560714"/>
                </a:moveTo>
                <a:cubicBezTo>
                  <a:pt x="157606" y="560714"/>
                  <a:pt x="166745" y="569853"/>
                  <a:pt x="166745" y="581127"/>
                </a:cubicBezTo>
                <a:cubicBezTo>
                  <a:pt x="166745" y="592400"/>
                  <a:pt x="157606" y="601539"/>
                  <a:pt x="146332" y="601539"/>
                </a:cubicBezTo>
                <a:cubicBezTo>
                  <a:pt x="135058" y="601539"/>
                  <a:pt x="125919" y="592400"/>
                  <a:pt x="125919" y="581127"/>
                </a:cubicBezTo>
                <a:cubicBezTo>
                  <a:pt x="125919" y="569853"/>
                  <a:pt x="135058" y="560714"/>
                  <a:pt x="146332" y="560714"/>
                </a:cubicBezTo>
                <a:close/>
                <a:moveTo>
                  <a:pt x="97555" y="560714"/>
                </a:moveTo>
                <a:cubicBezTo>
                  <a:pt x="108829" y="560714"/>
                  <a:pt x="117968" y="569853"/>
                  <a:pt x="117968" y="581127"/>
                </a:cubicBezTo>
                <a:cubicBezTo>
                  <a:pt x="117968" y="592400"/>
                  <a:pt x="108829" y="601539"/>
                  <a:pt x="97555" y="601539"/>
                </a:cubicBezTo>
                <a:cubicBezTo>
                  <a:pt x="86281" y="601539"/>
                  <a:pt x="77142" y="592400"/>
                  <a:pt x="77142" y="581127"/>
                </a:cubicBezTo>
                <a:cubicBezTo>
                  <a:pt x="77142" y="569853"/>
                  <a:pt x="86281" y="560714"/>
                  <a:pt x="97555" y="560714"/>
                </a:cubicBezTo>
                <a:close/>
                <a:moveTo>
                  <a:pt x="48778" y="560714"/>
                </a:moveTo>
                <a:cubicBezTo>
                  <a:pt x="60052" y="560714"/>
                  <a:pt x="69191" y="569853"/>
                  <a:pt x="69191" y="581127"/>
                </a:cubicBezTo>
                <a:cubicBezTo>
                  <a:pt x="69191" y="592400"/>
                  <a:pt x="60052" y="601539"/>
                  <a:pt x="48778" y="601539"/>
                </a:cubicBezTo>
                <a:cubicBezTo>
                  <a:pt x="37504" y="601539"/>
                  <a:pt x="28365" y="592400"/>
                  <a:pt x="28365" y="581127"/>
                </a:cubicBezTo>
                <a:cubicBezTo>
                  <a:pt x="28365" y="569853"/>
                  <a:pt x="37504" y="560714"/>
                  <a:pt x="48778" y="560714"/>
                </a:cubicBezTo>
                <a:close/>
                <a:moveTo>
                  <a:pt x="2" y="560714"/>
                </a:moveTo>
                <a:cubicBezTo>
                  <a:pt x="11275" y="560714"/>
                  <a:pt x="20414" y="569853"/>
                  <a:pt x="20414" y="581127"/>
                </a:cubicBezTo>
                <a:cubicBezTo>
                  <a:pt x="20414" y="592400"/>
                  <a:pt x="11275" y="601539"/>
                  <a:pt x="2" y="601539"/>
                </a:cubicBezTo>
                <a:lnTo>
                  <a:pt x="0" y="601538"/>
                </a:lnTo>
                <a:lnTo>
                  <a:pt x="0" y="560715"/>
                </a:lnTo>
                <a:lnTo>
                  <a:pt x="2" y="560714"/>
                </a:lnTo>
                <a:close/>
                <a:moveTo>
                  <a:pt x="875909" y="507047"/>
                </a:moveTo>
                <a:lnTo>
                  <a:pt x="860084" y="533097"/>
                </a:lnTo>
                <a:lnTo>
                  <a:pt x="857575" y="527040"/>
                </a:lnTo>
                <a:cubicBezTo>
                  <a:pt x="857575" y="518585"/>
                  <a:pt x="862716" y="511331"/>
                  <a:pt x="870042" y="508232"/>
                </a:cubicBezTo>
                <a:lnTo>
                  <a:pt x="875909" y="507047"/>
                </a:lnTo>
                <a:close/>
                <a:moveTo>
                  <a:pt x="829211" y="506628"/>
                </a:moveTo>
                <a:cubicBezTo>
                  <a:pt x="840485" y="506628"/>
                  <a:pt x="849624" y="515767"/>
                  <a:pt x="849624" y="527040"/>
                </a:cubicBezTo>
                <a:cubicBezTo>
                  <a:pt x="849624" y="538314"/>
                  <a:pt x="840485" y="547453"/>
                  <a:pt x="829211" y="547453"/>
                </a:cubicBezTo>
                <a:cubicBezTo>
                  <a:pt x="817937" y="547453"/>
                  <a:pt x="808798" y="538314"/>
                  <a:pt x="808798" y="527040"/>
                </a:cubicBezTo>
                <a:cubicBezTo>
                  <a:pt x="808798" y="515767"/>
                  <a:pt x="817937" y="506628"/>
                  <a:pt x="829211" y="506628"/>
                </a:cubicBezTo>
                <a:close/>
                <a:moveTo>
                  <a:pt x="780434" y="506628"/>
                </a:moveTo>
                <a:cubicBezTo>
                  <a:pt x="791708" y="506628"/>
                  <a:pt x="800847" y="515767"/>
                  <a:pt x="800847" y="527040"/>
                </a:cubicBezTo>
                <a:cubicBezTo>
                  <a:pt x="800847" y="538314"/>
                  <a:pt x="791708" y="547453"/>
                  <a:pt x="780434" y="547453"/>
                </a:cubicBezTo>
                <a:cubicBezTo>
                  <a:pt x="769160" y="547453"/>
                  <a:pt x="760021" y="538314"/>
                  <a:pt x="760021" y="527040"/>
                </a:cubicBezTo>
                <a:cubicBezTo>
                  <a:pt x="760021" y="515767"/>
                  <a:pt x="769160" y="506628"/>
                  <a:pt x="780434" y="506628"/>
                </a:cubicBezTo>
                <a:close/>
                <a:moveTo>
                  <a:pt x="731657" y="506628"/>
                </a:moveTo>
                <a:cubicBezTo>
                  <a:pt x="742931" y="506628"/>
                  <a:pt x="752070" y="515767"/>
                  <a:pt x="752070" y="527040"/>
                </a:cubicBezTo>
                <a:cubicBezTo>
                  <a:pt x="752070" y="538314"/>
                  <a:pt x="742931" y="547453"/>
                  <a:pt x="731657" y="547453"/>
                </a:cubicBezTo>
                <a:cubicBezTo>
                  <a:pt x="720383" y="547453"/>
                  <a:pt x="711244" y="538314"/>
                  <a:pt x="711244" y="527040"/>
                </a:cubicBezTo>
                <a:cubicBezTo>
                  <a:pt x="711244" y="515767"/>
                  <a:pt x="720383" y="506628"/>
                  <a:pt x="731657" y="506628"/>
                </a:cubicBezTo>
                <a:close/>
                <a:moveTo>
                  <a:pt x="682880" y="506628"/>
                </a:moveTo>
                <a:cubicBezTo>
                  <a:pt x="694153" y="506628"/>
                  <a:pt x="703293" y="515767"/>
                  <a:pt x="703293" y="527040"/>
                </a:cubicBezTo>
                <a:cubicBezTo>
                  <a:pt x="703293" y="538314"/>
                  <a:pt x="694153" y="547453"/>
                  <a:pt x="682880" y="547453"/>
                </a:cubicBezTo>
                <a:cubicBezTo>
                  <a:pt x="671606" y="547453"/>
                  <a:pt x="662467" y="538314"/>
                  <a:pt x="662467" y="527040"/>
                </a:cubicBezTo>
                <a:cubicBezTo>
                  <a:pt x="662467" y="515767"/>
                  <a:pt x="671606" y="506628"/>
                  <a:pt x="682880" y="506628"/>
                </a:cubicBezTo>
                <a:close/>
                <a:moveTo>
                  <a:pt x="634103" y="506628"/>
                </a:moveTo>
                <a:cubicBezTo>
                  <a:pt x="645377" y="506628"/>
                  <a:pt x="654516" y="515767"/>
                  <a:pt x="654516" y="527040"/>
                </a:cubicBezTo>
                <a:cubicBezTo>
                  <a:pt x="654516" y="538314"/>
                  <a:pt x="645377" y="547453"/>
                  <a:pt x="634103" y="547453"/>
                </a:cubicBezTo>
                <a:cubicBezTo>
                  <a:pt x="622829" y="547453"/>
                  <a:pt x="613690" y="538314"/>
                  <a:pt x="613690" y="527040"/>
                </a:cubicBezTo>
                <a:cubicBezTo>
                  <a:pt x="613690" y="515767"/>
                  <a:pt x="622829" y="506628"/>
                  <a:pt x="634103" y="506628"/>
                </a:cubicBezTo>
                <a:close/>
                <a:moveTo>
                  <a:pt x="585326" y="506628"/>
                </a:moveTo>
                <a:cubicBezTo>
                  <a:pt x="596599" y="506628"/>
                  <a:pt x="605738" y="515767"/>
                  <a:pt x="605738" y="527040"/>
                </a:cubicBezTo>
                <a:cubicBezTo>
                  <a:pt x="605738" y="538314"/>
                  <a:pt x="596599" y="547453"/>
                  <a:pt x="585326" y="547453"/>
                </a:cubicBezTo>
                <a:cubicBezTo>
                  <a:pt x="574052" y="547453"/>
                  <a:pt x="564913" y="538314"/>
                  <a:pt x="564913" y="527040"/>
                </a:cubicBezTo>
                <a:cubicBezTo>
                  <a:pt x="564913" y="515767"/>
                  <a:pt x="574052" y="506628"/>
                  <a:pt x="585326" y="506628"/>
                </a:cubicBezTo>
                <a:close/>
                <a:moveTo>
                  <a:pt x="536549" y="506628"/>
                </a:moveTo>
                <a:cubicBezTo>
                  <a:pt x="547822" y="506628"/>
                  <a:pt x="556961" y="515767"/>
                  <a:pt x="556961" y="527040"/>
                </a:cubicBezTo>
                <a:cubicBezTo>
                  <a:pt x="556961" y="538314"/>
                  <a:pt x="547822" y="547453"/>
                  <a:pt x="536549" y="547453"/>
                </a:cubicBezTo>
                <a:cubicBezTo>
                  <a:pt x="525275" y="547453"/>
                  <a:pt x="516136" y="538314"/>
                  <a:pt x="516136" y="527040"/>
                </a:cubicBezTo>
                <a:cubicBezTo>
                  <a:pt x="516136" y="515767"/>
                  <a:pt x="525275" y="506628"/>
                  <a:pt x="536549" y="506628"/>
                </a:cubicBezTo>
                <a:close/>
                <a:moveTo>
                  <a:pt x="487772" y="506628"/>
                </a:moveTo>
                <a:cubicBezTo>
                  <a:pt x="499045" y="506628"/>
                  <a:pt x="508184" y="515767"/>
                  <a:pt x="508184" y="527040"/>
                </a:cubicBezTo>
                <a:cubicBezTo>
                  <a:pt x="508184" y="538314"/>
                  <a:pt x="499045" y="547453"/>
                  <a:pt x="487772" y="547453"/>
                </a:cubicBezTo>
                <a:cubicBezTo>
                  <a:pt x="476498" y="547453"/>
                  <a:pt x="467359" y="538314"/>
                  <a:pt x="467359" y="527040"/>
                </a:cubicBezTo>
                <a:cubicBezTo>
                  <a:pt x="467359" y="515767"/>
                  <a:pt x="476498" y="506628"/>
                  <a:pt x="487772" y="506628"/>
                </a:cubicBezTo>
                <a:close/>
                <a:moveTo>
                  <a:pt x="438994" y="506628"/>
                </a:moveTo>
                <a:cubicBezTo>
                  <a:pt x="450268" y="506628"/>
                  <a:pt x="459407" y="515767"/>
                  <a:pt x="459407" y="527040"/>
                </a:cubicBezTo>
                <a:cubicBezTo>
                  <a:pt x="459407" y="538314"/>
                  <a:pt x="450268" y="547453"/>
                  <a:pt x="438994" y="547453"/>
                </a:cubicBezTo>
                <a:cubicBezTo>
                  <a:pt x="427721" y="547453"/>
                  <a:pt x="418582" y="538314"/>
                  <a:pt x="418582" y="527040"/>
                </a:cubicBezTo>
                <a:cubicBezTo>
                  <a:pt x="418582" y="515767"/>
                  <a:pt x="427721" y="506628"/>
                  <a:pt x="438994" y="506628"/>
                </a:cubicBezTo>
                <a:close/>
                <a:moveTo>
                  <a:pt x="390217" y="506628"/>
                </a:moveTo>
                <a:cubicBezTo>
                  <a:pt x="401491" y="506628"/>
                  <a:pt x="410630" y="515767"/>
                  <a:pt x="410630" y="527040"/>
                </a:cubicBezTo>
                <a:cubicBezTo>
                  <a:pt x="410630" y="538314"/>
                  <a:pt x="401491" y="547453"/>
                  <a:pt x="390217" y="547453"/>
                </a:cubicBezTo>
                <a:cubicBezTo>
                  <a:pt x="378944" y="547453"/>
                  <a:pt x="369805" y="538314"/>
                  <a:pt x="369805" y="527040"/>
                </a:cubicBezTo>
                <a:cubicBezTo>
                  <a:pt x="369805" y="515767"/>
                  <a:pt x="378944" y="506628"/>
                  <a:pt x="390217" y="506628"/>
                </a:cubicBezTo>
                <a:close/>
                <a:moveTo>
                  <a:pt x="341440" y="506628"/>
                </a:moveTo>
                <a:cubicBezTo>
                  <a:pt x="352714" y="506628"/>
                  <a:pt x="361853" y="515767"/>
                  <a:pt x="361853" y="527040"/>
                </a:cubicBezTo>
                <a:cubicBezTo>
                  <a:pt x="361853" y="538314"/>
                  <a:pt x="352714" y="547453"/>
                  <a:pt x="341440" y="547453"/>
                </a:cubicBezTo>
                <a:cubicBezTo>
                  <a:pt x="330166" y="547453"/>
                  <a:pt x="321028" y="538314"/>
                  <a:pt x="321028" y="527040"/>
                </a:cubicBezTo>
                <a:cubicBezTo>
                  <a:pt x="321028" y="515767"/>
                  <a:pt x="330166" y="506628"/>
                  <a:pt x="341440" y="506628"/>
                </a:cubicBezTo>
                <a:close/>
                <a:moveTo>
                  <a:pt x="292663" y="506628"/>
                </a:moveTo>
                <a:cubicBezTo>
                  <a:pt x="303937" y="506628"/>
                  <a:pt x="313076" y="515767"/>
                  <a:pt x="313076" y="527040"/>
                </a:cubicBezTo>
                <a:cubicBezTo>
                  <a:pt x="313076" y="538314"/>
                  <a:pt x="303937" y="547453"/>
                  <a:pt x="292663" y="547453"/>
                </a:cubicBezTo>
                <a:cubicBezTo>
                  <a:pt x="281389" y="547453"/>
                  <a:pt x="272251" y="538314"/>
                  <a:pt x="272251" y="527040"/>
                </a:cubicBezTo>
                <a:cubicBezTo>
                  <a:pt x="272251" y="515767"/>
                  <a:pt x="281389" y="506628"/>
                  <a:pt x="292663" y="506628"/>
                </a:cubicBezTo>
                <a:close/>
                <a:moveTo>
                  <a:pt x="243886" y="506628"/>
                </a:moveTo>
                <a:cubicBezTo>
                  <a:pt x="255160" y="506628"/>
                  <a:pt x="264299" y="515767"/>
                  <a:pt x="264299" y="527040"/>
                </a:cubicBezTo>
                <a:cubicBezTo>
                  <a:pt x="264299" y="538314"/>
                  <a:pt x="255160" y="547453"/>
                  <a:pt x="243886" y="547453"/>
                </a:cubicBezTo>
                <a:cubicBezTo>
                  <a:pt x="232612" y="547453"/>
                  <a:pt x="223473" y="538314"/>
                  <a:pt x="223473" y="527040"/>
                </a:cubicBezTo>
                <a:cubicBezTo>
                  <a:pt x="223473" y="515767"/>
                  <a:pt x="232612" y="506628"/>
                  <a:pt x="243886" y="506628"/>
                </a:cubicBezTo>
                <a:close/>
                <a:moveTo>
                  <a:pt x="195109" y="506628"/>
                </a:moveTo>
                <a:cubicBezTo>
                  <a:pt x="206383" y="506628"/>
                  <a:pt x="215522" y="515767"/>
                  <a:pt x="215522" y="527040"/>
                </a:cubicBezTo>
                <a:cubicBezTo>
                  <a:pt x="215522" y="538314"/>
                  <a:pt x="206383" y="547453"/>
                  <a:pt x="195109" y="547453"/>
                </a:cubicBezTo>
                <a:cubicBezTo>
                  <a:pt x="183835" y="547453"/>
                  <a:pt x="174696" y="538314"/>
                  <a:pt x="174696" y="527040"/>
                </a:cubicBezTo>
                <a:cubicBezTo>
                  <a:pt x="174696" y="515767"/>
                  <a:pt x="183835" y="506628"/>
                  <a:pt x="195109" y="506628"/>
                </a:cubicBezTo>
                <a:close/>
                <a:moveTo>
                  <a:pt x="146332" y="506628"/>
                </a:moveTo>
                <a:cubicBezTo>
                  <a:pt x="157606" y="506628"/>
                  <a:pt x="166745" y="515767"/>
                  <a:pt x="166745" y="527040"/>
                </a:cubicBezTo>
                <a:cubicBezTo>
                  <a:pt x="166745" y="538314"/>
                  <a:pt x="157606" y="547453"/>
                  <a:pt x="146332" y="547453"/>
                </a:cubicBezTo>
                <a:cubicBezTo>
                  <a:pt x="135058" y="547453"/>
                  <a:pt x="125919" y="538314"/>
                  <a:pt x="125919" y="527040"/>
                </a:cubicBezTo>
                <a:cubicBezTo>
                  <a:pt x="125919" y="515767"/>
                  <a:pt x="135058" y="506628"/>
                  <a:pt x="146332" y="506628"/>
                </a:cubicBezTo>
                <a:close/>
                <a:moveTo>
                  <a:pt x="97555" y="506628"/>
                </a:moveTo>
                <a:cubicBezTo>
                  <a:pt x="108829" y="506628"/>
                  <a:pt x="117968" y="515767"/>
                  <a:pt x="117968" y="527040"/>
                </a:cubicBezTo>
                <a:cubicBezTo>
                  <a:pt x="117968" y="538314"/>
                  <a:pt x="108829" y="547453"/>
                  <a:pt x="97555" y="547453"/>
                </a:cubicBezTo>
                <a:cubicBezTo>
                  <a:pt x="86281" y="547453"/>
                  <a:pt x="77142" y="538314"/>
                  <a:pt x="77142" y="527040"/>
                </a:cubicBezTo>
                <a:cubicBezTo>
                  <a:pt x="77142" y="515767"/>
                  <a:pt x="86281" y="506628"/>
                  <a:pt x="97555" y="506628"/>
                </a:cubicBezTo>
                <a:close/>
                <a:moveTo>
                  <a:pt x="48778" y="506628"/>
                </a:moveTo>
                <a:cubicBezTo>
                  <a:pt x="60052" y="506628"/>
                  <a:pt x="69191" y="515767"/>
                  <a:pt x="69191" y="527040"/>
                </a:cubicBezTo>
                <a:cubicBezTo>
                  <a:pt x="69191" y="538314"/>
                  <a:pt x="60052" y="547453"/>
                  <a:pt x="48778" y="547453"/>
                </a:cubicBezTo>
                <a:cubicBezTo>
                  <a:pt x="37504" y="547453"/>
                  <a:pt x="28365" y="538314"/>
                  <a:pt x="28365" y="527040"/>
                </a:cubicBezTo>
                <a:cubicBezTo>
                  <a:pt x="28365" y="515767"/>
                  <a:pt x="37504" y="506628"/>
                  <a:pt x="48778" y="506628"/>
                </a:cubicBezTo>
                <a:close/>
                <a:moveTo>
                  <a:pt x="2" y="506628"/>
                </a:moveTo>
                <a:cubicBezTo>
                  <a:pt x="11275" y="506628"/>
                  <a:pt x="20414" y="515767"/>
                  <a:pt x="20414" y="527040"/>
                </a:cubicBezTo>
                <a:cubicBezTo>
                  <a:pt x="20414" y="538314"/>
                  <a:pt x="11275" y="547453"/>
                  <a:pt x="2" y="547453"/>
                </a:cubicBezTo>
                <a:lnTo>
                  <a:pt x="0" y="547452"/>
                </a:lnTo>
                <a:lnTo>
                  <a:pt x="0" y="506629"/>
                </a:lnTo>
                <a:lnTo>
                  <a:pt x="2" y="506628"/>
                </a:lnTo>
                <a:close/>
                <a:moveTo>
                  <a:pt x="877988" y="452541"/>
                </a:moveTo>
                <a:cubicBezTo>
                  <a:pt x="883625" y="452541"/>
                  <a:pt x="888728" y="454826"/>
                  <a:pt x="892422" y="458520"/>
                </a:cubicBezTo>
                <a:lnTo>
                  <a:pt x="896859" y="469231"/>
                </a:lnTo>
                <a:lnTo>
                  <a:pt x="889104" y="485329"/>
                </a:lnTo>
                <a:lnTo>
                  <a:pt x="885092" y="491933"/>
                </a:lnTo>
                <a:lnTo>
                  <a:pt x="877988" y="493367"/>
                </a:lnTo>
                <a:cubicBezTo>
                  <a:pt x="866714" y="493367"/>
                  <a:pt x="857575" y="484228"/>
                  <a:pt x="857575" y="472954"/>
                </a:cubicBezTo>
                <a:cubicBezTo>
                  <a:pt x="857575" y="461680"/>
                  <a:pt x="866714" y="452541"/>
                  <a:pt x="877988" y="452541"/>
                </a:cubicBezTo>
                <a:close/>
                <a:moveTo>
                  <a:pt x="829211" y="452541"/>
                </a:moveTo>
                <a:cubicBezTo>
                  <a:pt x="840485" y="452541"/>
                  <a:pt x="849624" y="461680"/>
                  <a:pt x="849624" y="472954"/>
                </a:cubicBezTo>
                <a:cubicBezTo>
                  <a:pt x="849624" y="484228"/>
                  <a:pt x="840485" y="493367"/>
                  <a:pt x="829211" y="493367"/>
                </a:cubicBezTo>
                <a:cubicBezTo>
                  <a:pt x="817937" y="493367"/>
                  <a:pt x="808798" y="484228"/>
                  <a:pt x="808798" y="472954"/>
                </a:cubicBezTo>
                <a:cubicBezTo>
                  <a:pt x="808798" y="461680"/>
                  <a:pt x="817937" y="452541"/>
                  <a:pt x="829211" y="452541"/>
                </a:cubicBezTo>
                <a:close/>
                <a:moveTo>
                  <a:pt x="780434" y="452541"/>
                </a:moveTo>
                <a:cubicBezTo>
                  <a:pt x="791708" y="452541"/>
                  <a:pt x="800847" y="461680"/>
                  <a:pt x="800847" y="472954"/>
                </a:cubicBezTo>
                <a:cubicBezTo>
                  <a:pt x="800847" y="484228"/>
                  <a:pt x="791708" y="493367"/>
                  <a:pt x="780434" y="493367"/>
                </a:cubicBezTo>
                <a:cubicBezTo>
                  <a:pt x="769160" y="493367"/>
                  <a:pt x="760021" y="484228"/>
                  <a:pt x="760021" y="472954"/>
                </a:cubicBezTo>
                <a:cubicBezTo>
                  <a:pt x="760021" y="461680"/>
                  <a:pt x="769160" y="452541"/>
                  <a:pt x="780434" y="452541"/>
                </a:cubicBezTo>
                <a:close/>
                <a:moveTo>
                  <a:pt x="731657" y="452541"/>
                </a:moveTo>
                <a:cubicBezTo>
                  <a:pt x="742931" y="452541"/>
                  <a:pt x="752070" y="461680"/>
                  <a:pt x="752070" y="472954"/>
                </a:cubicBezTo>
                <a:cubicBezTo>
                  <a:pt x="752070" y="484228"/>
                  <a:pt x="742931" y="493367"/>
                  <a:pt x="731657" y="493367"/>
                </a:cubicBezTo>
                <a:cubicBezTo>
                  <a:pt x="720383" y="493367"/>
                  <a:pt x="711244" y="484228"/>
                  <a:pt x="711244" y="472954"/>
                </a:cubicBezTo>
                <a:cubicBezTo>
                  <a:pt x="711244" y="461680"/>
                  <a:pt x="720383" y="452541"/>
                  <a:pt x="731657" y="452541"/>
                </a:cubicBezTo>
                <a:close/>
                <a:moveTo>
                  <a:pt x="682880" y="452541"/>
                </a:moveTo>
                <a:cubicBezTo>
                  <a:pt x="694153" y="452541"/>
                  <a:pt x="703293" y="461680"/>
                  <a:pt x="703293" y="472954"/>
                </a:cubicBezTo>
                <a:cubicBezTo>
                  <a:pt x="703293" y="484228"/>
                  <a:pt x="694153" y="493367"/>
                  <a:pt x="682880" y="493367"/>
                </a:cubicBezTo>
                <a:cubicBezTo>
                  <a:pt x="671606" y="493367"/>
                  <a:pt x="662467" y="484228"/>
                  <a:pt x="662467" y="472954"/>
                </a:cubicBezTo>
                <a:cubicBezTo>
                  <a:pt x="662467" y="461680"/>
                  <a:pt x="671606" y="452541"/>
                  <a:pt x="682880" y="452541"/>
                </a:cubicBezTo>
                <a:close/>
                <a:moveTo>
                  <a:pt x="634103" y="452541"/>
                </a:moveTo>
                <a:cubicBezTo>
                  <a:pt x="645377" y="452541"/>
                  <a:pt x="654516" y="461680"/>
                  <a:pt x="654516" y="472954"/>
                </a:cubicBezTo>
                <a:cubicBezTo>
                  <a:pt x="654516" y="484228"/>
                  <a:pt x="645377" y="493367"/>
                  <a:pt x="634103" y="493367"/>
                </a:cubicBezTo>
                <a:cubicBezTo>
                  <a:pt x="622829" y="493367"/>
                  <a:pt x="613690" y="484228"/>
                  <a:pt x="613690" y="472954"/>
                </a:cubicBezTo>
                <a:cubicBezTo>
                  <a:pt x="613690" y="461680"/>
                  <a:pt x="622829" y="452541"/>
                  <a:pt x="634103" y="452541"/>
                </a:cubicBezTo>
                <a:close/>
                <a:moveTo>
                  <a:pt x="585326" y="452541"/>
                </a:moveTo>
                <a:cubicBezTo>
                  <a:pt x="596599" y="452541"/>
                  <a:pt x="605738" y="461680"/>
                  <a:pt x="605738" y="472954"/>
                </a:cubicBezTo>
                <a:cubicBezTo>
                  <a:pt x="605738" y="484228"/>
                  <a:pt x="596599" y="493367"/>
                  <a:pt x="585326" y="493367"/>
                </a:cubicBezTo>
                <a:cubicBezTo>
                  <a:pt x="574052" y="493367"/>
                  <a:pt x="564913" y="484228"/>
                  <a:pt x="564913" y="472954"/>
                </a:cubicBezTo>
                <a:cubicBezTo>
                  <a:pt x="564913" y="461680"/>
                  <a:pt x="574052" y="452541"/>
                  <a:pt x="585326" y="452541"/>
                </a:cubicBezTo>
                <a:close/>
                <a:moveTo>
                  <a:pt x="536549" y="452541"/>
                </a:moveTo>
                <a:cubicBezTo>
                  <a:pt x="547822" y="452541"/>
                  <a:pt x="556961" y="461680"/>
                  <a:pt x="556961" y="472954"/>
                </a:cubicBezTo>
                <a:cubicBezTo>
                  <a:pt x="556961" y="484228"/>
                  <a:pt x="547822" y="493367"/>
                  <a:pt x="536549" y="493367"/>
                </a:cubicBezTo>
                <a:cubicBezTo>
                  <a:pt x="525275" y="493367"/>
                  <a:pt x="516136" y="484228"/>
                  <a:pt x="516136" y="472954"/>
                </a:cubicBezTo>
                <a:cubicBezTo>
                  <a:pt x="516136" y="461680"/>
                  <a:pt x="525275" y="452541"/>
                  <a:pt x="536549" y="452541"/>
                </a:cubicBezTo>
                <a:close/>
                <a:moveTo>
                  <a:pt x="487772" y="452541"/>
                </a:moveTo>
                <a:cubicBezTo>
                  <a:pt x="499045" y="452541"/>
                  <a:pt x="508184" y="461680"/>
                  <a:pt x="508184" y="472954"/>
                </a:cubicBezTo>
                <a:cubicBezTo>
                  <a:pt x="508184" y="484228"/>
                  <a:pt x="499045" y="493367"/>
                  <a:pt x="487772" y="493367"/>
                </a:cubicBezTo>
                <a:cubicBezTo>
                  <a:pt x="476498" y="493367"/>
                  <a:pt x="467359" y="484228"/>
                  <a:pt x="467359" y="472954"/>
                </a:cubicBezTo>
                <a:cubicBezTo>
                  <a:pt x="467359" y="461680"/>
                  <a:pt x="476498" y="452541"/>
                  <a:pt x="487772" y="452541"/>
                </a:cubicBezTo>
                <a:close/>
                <a:moveTo>
                  <a:pt x="438994" y="452541"/>
                </a:moveTo>
                <a:cubicBezTo>
                  <a:pt x="450268" y="452541"/>
                  <a:pt x="459407" y="461680"/>
                  <a:pt x="459407" y="472954"/>
                </a:cubicBezTo>
                <a:cubicBezTo>
                  <a:pt x="459407" y="484228"/>
                  <a:pt x="450268" y="493367"/>
                  <a:pt x="438994" y="493367"/>
                </a:cubicBezTo>
                <a:cubicBezTo>
                  <a:pt x="427721" y="493367"/>
                  <a:pt x="418582" y="484228"/>
                  <a:pt x="418582" y="472954"/>
                </a:cubicBezTo>
                <a:cubicBezTo>
                  <a:pt x="418582" y="461680"/>
                  <a:pt x="427721" y="452541"/>
                  <a:pt x="438994" y="452541"/>
                </a:cubicBezTo>
                <a:close/>
                <a:moveTo>
                  <a:pt x="390217" y="452541"/>
                </a:moveTo>
                <a:cubicBezTo>
                  <a:pt x="401491" y="452541"/>
                  <a:pt x="410630" y="461680"/>
                  <a:pt x="410630" y="472954"/>
                </a:cubicBezTo>
                <a:cubicBezTo>
                  <a:pt x="410630" y="484228"/>
                  <a:pt x="401491" y="493367"/>
                  <a:pt x="390217" y="493367"/>
                </a:cubicBezTo>
                <a:cubicBezTo>
                  <a:pt x="378944" y="493367"/>
                  <a:pt x="369805" y="484228"/>
                  <a:pt x="369805" y="472954"/>
                </a:cubicBezTo>
                <a:cubicBezTo>
                  <a:pt x="369805" y="461680"/>
                  <a:pt x="378944" y="452541"/>
                  <a:pt x="390217" y="452541"/>
                </a:cubicBezTo>
                <a:close/>
                <a:moveTo>
                  <a:pt x="341440" y="452541"/>
                </a:moveTo>
                <a:cubicBezTo>
                  <a:pt x="352714" y="452541"/>
                  <a:pt x="361853" y="461680"/>
                  <a:pt x="361853" y="472954"/>
                </a:cubicBezTo>
                <a:cubicBezTo>
                  <a:pt x="361853" y="484228"/>
                  <a:pt x="352714" y="493367"/>
                  <a:pt x="341440" y="493367"/>
                </a:cubicBezTo>
                <a:cubicBezTo>
                  <a:pt x="330166" y="493367"/>
                  <a:pt x="321028" y="484228"/>
                  <a:pt x="321028" y="472954"/>
                </a:cubicBezTo>
                <a:cubicBezTo>
                  <a:pt x="321028" y="461680"/>
                  <a:pt x="330166" y="452541"/>
                  <a:pt x="341440" y="452541"/>
                </a:cubicBezTo>
                <a:close/>
                <a:moveTo>
                  <a:pt x="292663" y="452541"/>
                </a:moveTo>
                <a:cubicBezTo>
                  <a:pt x="303937" y="452541"/>
                  <a:pt x="313076" y="461680"/>
                  <a:pt x="313076" y="472954"/>
                </a:cubicBezTo>
                <a:cubicBezTo>
                  <a:pt x="313076" y="484228"/>
                  <a:pt x="303937" y="493367"/>
                  <a:pt x="292663" y="493367"/>
                </a:cubicBezTo>
                <a:cubicBezTo>
                  <a:pt x="281389" y="493367"/>
                  <a:pt x="272251" y="484228"/>
                  <a:pt x="272251" y="472954"/>
                </a:cubicBezTo>
                <a:cubicBezTo>
                  <a:pt x="272251" y="461680"/>
                  <a:pt x="281389" y="452541"/>
                  <a:pt x="292663" y="452541"/>
                </a:cubicBezTo>
                <a:close/>
                <a:moveTo>
                  <a:pt x="243886" y="452541"/>
                </a:moveTo>
                <a:cubicBezTo>
                  <a:pt x="255160" y="452541"/>
                  <a:pt x="264299" y="461680"/>
                  <a:pt x="264299" y="472954"/>
                </a:cubicBezTo>
                <a:cubicBezTo>
                  <a:pt x="264299" y="484228"/>
                  <a:pt x="255160" y="493367"/>
                  <a:pt x="243886" y="493367"/>
                </a:cubicBezTo>
                <a:cubicBezTo>
                  <a:pt x="232612" y="493367"/>
                  <a:pt x="223473" y="484228"/>
                  <a:pt x="223473" y="472954"/>
                </a:cubicBezTo>
                <a:cubicBezTo>
                  <a:pt x="223473" y="461680"/>
                  <a:pt x="232612" y="452541"/>
                  <a:pt x="243886" y="452541"/>
                </a:cubicBezTo>
                <a:close/>
                <a:moveTo>
                  <a:pt x="195109" y="452541"/>
                </a:moveTo>
                <a:cubicBezTo>
                  <a:pt x="206383" y="452541"/>
                  <a:pt x="215522" y="461680"/>
                  <a:pt x="215522" y="472954"/>
                </a:cubicBezTo>
                <a:cubicBezTo>
                  <a:pt x="215522" y="484228"/>
                  <a:pt x="206383" y="493367"/>
                  <a:pt x="195109" y="493367"/>
                </a:cubicBezTo>
                <a:cubicBezTo>
                  <a:pt x="183835" y="493367"/>
                  <a:pt x="174696" y="484228"/>
                  <a:pt x="174696" y="472954"/>
                </a:cubicBezTo>
                <a:cubicBezTo>
                  <a:pt x="174696" y="461680"/>
                  <a:pt x="183835" y="452541"/>
                  <a:pt x="195109" y="452541"/>
                </a:cubicBezTo>
                <a:close/>
                <a:moveTo>
                  <a:pt x="146332" y="452541"/>
                </a:moveTo>
                <a:cubicBezTo>
                  <a:pt x="157606" y="452541"/>
                  <a:pt x="166745" y="461680"/>
                  <a:pt x="166745" y="472954"/>
                </a:cubicBezTo>
                <a:cubicBezTo>
                  <a:pt x="166745" y="484228"/>
                  <a:pt x="157606" y="493367"/>
                  <a:pt x="146332" y="493367"/>
                </a:cubicBezTo>
                <a:cubicBezTo>
                  <a:pt x="135058" y="493367"/>
                  <a:pt x="125919" y="484228"/>
                  <a:pt x="125919" y="472954"/>
                </a:cubicBezTo>
                <a:cubicBezTo>
                  <a:pt x="125919" y="461680"/>
                  <a:pt x="135058" y="452541"/>
                  <a:pt x="146332" y="452541"/>
                </a:cubicBezTo>
                <a:close/>
                <a:moveTo>
                  <a:pt x="97555" y="452541"/>
                </a:moveTo>
                <a:cubicBezTo>
                  <a:pt x="108829" y="452541"/>
                  <a:pt x="117968" y="461680"/>
                  <a:pt x="117968" y="472954"/>
                </a:cubicBezTo>
                <a:cubicBezTo>
                  <a:pt x="117968" y="484228"/>
                  <a:pt x="108829" y="493367"/>
                  <a:pt x="97555" y="493367"/>
                </a:cubicBezTo>
                <a:cubicBezTo>
                  <a:pt x="86281" y="493367"/>
                  <a:pt x="77142" y="484228"/>
                  <a:pt x="77142" y="472954"/>
                </a:cubicBezTo>
                <a:cubicBezTo>
                  <a:pt x="77142" y="461680"/>
                  <a:pt x="86281" y="452541"/>
                  <a:pt x="97555" y="452541"/>
                </a:cubicBezTo>
                <a:close/>
                <a:moveTo>
                  <a:pt x="48778" y="452541"/>
                </a:moveTo>
                <a:cubicBezTo>
                  <a:pt x="60052" y="452541"/>
                  <a:pt x="69191" y="461680"/>
                  <a:pt x="69191" y="472954"/>
                </a:cubicBezTo>
                <a:cubicBezTo>
                  <a:pt x="69191" y="484228"/>
                  <a:pt x="60052" y="493367"/>
                  <a:pt x="48778" y="493367"/>
                </a:cubicBezTo>
                <a:cubicBezTo>
                  <a:pt x="37504" y="493367"/>
                  <a:pt x="28365" y="484228"/>
                  <a:pt x="28365" y="472954"/>
                </a:cubicBezTo>
                <a:cubicBezTo>
                  <a:pt x="28365" y="461680"/>
                  <a:pt x="37504" y="452541"/>
                  <a:pt x="48778" y="452541"/>
                </a:cubicBezTo>
                <a:close/>
                <a:moveTo>
                  <a:pt x="2" y="452541"/>
                </a:moveTo>
                <a:cubicBezTo>
                  <a:pt x="11275" y="452541"/>
                  <a:pt x="20414" y="461680"/>
                  <a:pt x="20414" y="472954"/>
                </a:cubicBezTo>
                <a:cubicBezTo>
                  <a:pt x="20414" y="484228"/>
                  <a:pt x="11275" y="493367"/>
                  <a:pt x="2" y="493367"/>
                </a:cubicBezTo>
                <a:lnTo>
                  <a:pt x="0" y="493366"/>
                </a:lnTo>
                <a:lnTo>
                  <a:pt x="0" y="452542"/>
                </a:lnTo>
                <a:lnTo>
                  <a:pt x="2" y="452541"/>
                </a:lnTo>
                <a:close/>
                <a:moveTo>
                  <a:pt x="926765" y="398455"/>
                </a:moveTo>
                <a:lnTo>
                  <a:pt x="930582" y="399226"/>
                </a:lnTo>
                <a:lnTo>
                  <a:pt x="913716" y="434236"/>
                </a:lnTo>
                <a:lnTo>
                  <a:pt x="912331" y="433302"/>
                </a:lnTo>
                <a:cubicBezTo>
                  <a:pt x="908637" y="429608"/>
                  <a:pt x="906352" y="424505"/>
                  <a:pt x="906352" y="418868"/>
                </a:cubicBezTo>
                <a:cubicBezTo>
                  <a:pt x="906352" y="407594"/>
                  <a:pt x="915491" y="398455"/>
                  <a:pt x="926765" y="398455"/>
                </a:cubicBezTo>
                <a:close/>
                <a:moveTo>
                  <a:pt x="877988" y="398455"/>
                </a:moveTo>
                <a:cubicBezTo>
                  <a:pt x="889262" y="398455"/>
                  <a:pt x="898401" y="407594"/>
                  <a:pt x="898401" y="418868"/>
                </a:cubicBezTo>
                <a:cubicBezTo>
                  <a:pt x="898401" y="430142"/>
                  <a:pt x="889262" y="439281"/>
                  <a:pt x="877988" y="439281"/>
                </a:cubicBezTo>
                <a:cubicBezTo>
                  <a:pt x="866714" y="439281"/>
                  <a:pt x="857575" y="430142"/>
                  <a:pt x="857575" y="418868"/>
                </a:cubicBezTo>
                <a:cubicBezTo>
                  <a:pt x="857575" y="407594"/>
                  <a:pt x="866714" y="398455"/>
                  <a:pt x="877988" y="398455"/>
                </a:cubicBezTo>
                <a:close/>
                <a:moveTo>
                  <a:pt x="829211" y="398455"/>
                </a:moveTo>
                <a:cubicBezTo>
                  <a:pt x="840485" y="398455"/>
                  <a:pt x="849624" y="407594"/>
                  <a:pt x="849624" y="418868"/>
                </a:cubicBezTo>
                <a:cubicBezTo>
                  <a:pt x="849624" y="430142"/>
                  <a:pt x="840485" y="439281"/>
                  <a:pt x="829211" y="439281"/>
                </a:cubicBezTo>
                <a:cubicBezTo>
                  <a:pt x="817937" y="439281"/>
                  <a:pt x="808798" y="430142"/>
                  <a:pt x="808798" y="418868"/>
                </a:cubicBezTo>
                <a:cubicBezTo>
                  <a:pt x="808798" y="407594"/>
                  <a:pt x="817937" y="398455"/>
                  <a:pt x="829211" y="398455"/>
                </a:cubicBezTo>
                <a:close/>
                <a:moveTo>
                  <a:pt x="780434" y="398455"/>
                </a:moveTo>
                <a:cubicBezTo>
                  <a:pt x="791708" y="398455"/>
                  <a:pt x="800847" y="407594"/>
                  <a:pt x="800847" y="418868"/>
                </a:cubicBezTo>
                <a:cubicBezTo>
                  <a:pt x="800847" y="430142"/>
                  <a:pt x="791708" y="439281"/>
                  <a:pt x="780434" y="439281"/>
                </a:cubicBezTo>
                <a:cubicBezTo>
                  <a:pt x="769160" y="439281"/>
                  <a:pt x="760021" y="430142"/>
                  <a:pt x="760021" y="418868"/>
                </a:cubicBezTo>
                <a:cubicBezTo>
                  <a:pt x="760021" y="407594"/>
                  <a:pt x="769160" y="398455"/>
                  <a:pt x="780434" y="398455"/>
                </a:cubicBezTo>
                <a:close/>
                <a:moveTo>
                  <a:pt x="731657" y="398455"/>
                </a:moveTo>
                <a:cubicBezTo>
                  <a:pt x="742931" y="398455"/>
                  <a:pt x="752070" y="407594"/>
                  <a:pt x="752070" y="418868"/>
                </a:cubicBezTo>
                <a:cubicBezTo>
                  <a:pt x="752070" y="430142"/>
                  <a:pt x="742931" y="439281"/>
                  <a:pt x="731657" y="439281"/>
                </a:cubicBezTo>
                <a:cubicBezTo>
                  <a:pt x="720383" y="439281"/>
                  <a:pt x="711244" y="430142"/>
                  <a:pt x="711244" y="418868"/>
                </a:cubicBezTo>
                <a:cubicBezTo>
                  <a:pt x="711244" y="407594"/>
                  <a:pt x="720383" y="398455"/>
                  <a:pt x="731657" y="398455"/>
                </a:cubicBezTo>
                <a:close/>
                <a:moveTo>
                  <a:pt x="682880" y="398455"/>
                </a:moveTo>
                <a:cubicBezTo>
                  <a:pt x="694153" y="398455"/>
                  <a:pt x="703293" y="407594"/>
                  <a:pt x="703293" y="418868"/>
                </a:cubicBezTo>
                <a:cubicBezTo>
                  <a:pt x="703293" y="430142"/>
                  <a:pt x="694153" y="439281"/>
                  <a:pt x="682880" y="439281"/>
                </a:cubicBezTo>
                <a:cubicBezTo>
                  <a:pt x="671606" y="439281"/>
                  <a:pt x="662467" y="430142"/>
                  <a:pt x="662467" y="418868"/>
                </a:cubicBezTo>
                <a:cubicBezTo>
                  <a:pt x="662467" y="407594"/>
                  <a:pt x="671606" y="398455"/>
                  <a:pt x="682880" y="398455"/>
                </a:cubicBezTo>
                <a:close/>
                <a:moveTo>
                  <a:pt x="634103" y="398455"/>
                </a:moveTo>
                <a:cubicBezTo>
                  <a:pt x="645377" y="398455"/>
                  <a:pt x="654516" y="407594"/>
                  <a:pt x="654516" y="418868"/>
                </a:cubicBezTo>
                <a:cubicBezTo>
                  <a:pt x="654516" y="430142"/>
                  <a:pt x="645377" y="439281"/>
                  <a:pt x="634103" y="439281"/>
                </a:cubicBezTo>
                <a:cubicBezTo>
                  <a:pt x="622829" y="439281"/>
                  <a:pt x="613690" y="430142"/>
                  <a:pt x="613690" y="418868"/>
                </a:cubicBezTo>
                <a:cubicBezTo>
                  <a:pt x="613690" y="407594"/>
                  <a:pt x="622829" y="398455"/>
                  <a:pt x="634103" y="398455"/>
                </a:cubicBezTo>
                <a:close/>
                <a:moveTo>
                  <a:pt x="585326" y="398455"/>
                </a:moveTo>
                <a:cubicBezTo>
                  <a:pt x="596599" y="398455"/>
                  <a:pt x="605738" y="407594"/>
                  <a:pt x="605738" y="418868"/>
                </a:cubicBezTo>
                <a:cubicBezTo>
                  <a:pt x="605738" y="430142"/>
                  <a:pt x="596599" y="439281"/>
                  <a:pt x="585326" y="439281"/>
                </a:cubicBezTo>
                <a:cubicBezTo>
                  <a:pt x="574052" y="439281"/>
                  <a:pt x="564913" y="430142"/>
                  <a:pt x="564913" y="418868"/>
                </a:cubicBezTo>
                <a:cubicBezTo>
                  <a:pt x="564913" y="407594"/>
                  <a:pt x="574052" y="398455"/>
                  <a:pt x="585326" y="398455"/>
                </a:cubicBezTo>
                <a:close/>
                <a:moveTo>
                  <a:pt x="536549" y="398455"/>
                </a:moveTo>
                <a:cubicBezTo>
                  <a:pt x="547822" y="398455"/>
                  <a:pt x="556961" y="407594"/>
                  <a:pt x="556961" y="418868"/>
                </a:cubicBezTo>
                <a:cubicBezTo>
                  <a:pt x="556961" y="430142"/>
                  <a:pt x="547822" y="439281"/>
                  <a:pt x="536549" y="439281"/>
                </a:cubicBezTo>
                <a:cubicBezTo>
                  <a:pt x="525275" y="439281"/>
                  <a:pt x="516136" y="430142"/>
                  <a:pt x="516136" y="418868"/>
                </a:cubicBezTo>
                <a:cubicBezTo>
                  <a:pt x="516136" y="407594"/>
                  <a:pt x="525275" y="398455"/>
                  <a:pt x="536549" y="398455"/>
                </a:cubicBezTo>
                <a:close/>
                <a:moveTo>
                  <a:pt x="487772" y="398455"/>
                </a:moveTo>
                <a:cubicBezTo>
                  <a:pt x="499045" y="398455"/>
                  <a:pt x="508184" y="407594"/>
                  <a:pt x="508184" y="418868"/>
                </a:cubicBezTo>
                <a:cubicBezTo>
                  <a:pt x="508184" y="430142"/>
                  <a:pt x="499045" y="439281"/>
                  <a:pt x="487772" y="439281"/>
                </a:cubicBezTo>
                <a:cubicBezTo>
                  <a:pt x="476498" y="439281"/>
                  <a:pt x="467359" y="430142"/>
                  <a:pt x="467359" y="418868"/>
                </a:cubicBezTo>
                <a:cubicBezTo>
                  <a:pt x="467359" y="407594"/>
                  <a:pt x="476498" y="398455"/>
                  <a:pt x="487772" y="398455"/>
                </a:cubicBezTo>
                <a:close/>
                <a:moveTo>
                  <a:pt x="438994" y="398455"/>
                </a:moveTo>
                <a:cubicBezTo>
                  <a:pt x="450268" y="398455"/>
                  <a:pt x="459407" y="407594"/>
                  <a:pt x="459407" y="418868"/>
                </a:cubicBezTo>
                <a:cubicBezTo>
                  <a:pt x="459407" y="430142"/>
                  <a:pt x="450268" y="439281"/>
                  <a:pt x="438994" y="439281"/>
                </a:cubicBezTo>
                <a:cubicBezTo>
                  <a:pt x="427721" y="439281"/>
                  <a:pt x="418582" y="430142"/>
                  <a:pt x="418582" y="418868"/>
                </a:cubicBezTo>
                <a:cubicBezTo>
                  <a:pt x="418582" y="407594"/>
                  <a:pt x="427721" y="398455"/>
                  <a:pt x="438994" y="398455"/>
                </a:cubicBezTo>
                <a:close/>
                <a:moveTo>
                  <a:pt x="390217" y="398455"/>
                </a:moveTo>
                <a:cubicBezTo>
                  <a:pt x="401491" y="398455"/>
                  <a:pt x="410630" y="407594"/>
                  <a:pt x="410630" y="418868"/>
                </a:cubicBezTo>
                <a:cubicBezTo>
                  <a:pt x="410630" y="430142"/>
                  <a:pt x="401491" y="439281"/>
                  <a:pt x="390217" y="439281"/>
                </a:cubicBezTo>
                <a:cubicBezTo>
                  <a:pt x="378944" y="439281"/>
                  <a:pt x="369805" y="430142"/>
                  <a:pt x="369805" y="418868"/>
                </a:cubicBezTo>
                <a:cubicBezTo>
                  <a:pt x="369805" y="407594"/>
                  <a:pt x="378944" y="398455"/>
                  <a:pt x="390217" y="398455"/>
                </a:cubicBezTo>
                <a:close/>
                <a:moveTo>
                  <a:pt x="341440" y="398455"/>
                </a:moveTo>
                <a:cubicBezTo>
                  <a:pt x="352714" y="398455"/>
                  <a:pt x="361853" y="407594"/>
                  <a:pt x="361853" y="418868"/>
                </a:cubicBezTo>
                <a:cubicBezTo>
                  <a:pt x="361853" y="430142"/>
                  <a:pt x="352714" y="439281"/>
                  <a:pt x="341440" y="439281"/>
                </a:cubicBezTo>
                <a:cubicBezTo>
                  <a:pt x="330166" y="439281"/>
                  <a:pt x="321028" y="430142"/>
                  <a:pt x="321028" y="418868"/>
                </a:cubicBezTo>
                <a:cubicBezTo>
                  <a:pt x="321028" y="407594"/>
                  <a:pt x="330166" y="398455"/>
                  <a:pt x="341440" y="398455"/>
                </a:cubicBezTo>
                <a:close/>
                <a:moveTo>
                  <a:pt x="292663" y="398455"/>
                </a:moveTo>
                <a:cubicBezTo>
                  <a:pt x="303937" y="398455"/>
                  <a:pt x="313076" y="407594"/>
                  <a:pt x="313076" y="418868"/>
                </a:cubicBezTo>
                <a:cubicBezTo>
                  <a:pt x="313076" y="430142"/>
                  <a:pt x="303937" y="439281"/>
                  <a:pt x="292663" y="439281"/>
                </a:cubicBezTo>
                <a:cubicBezTo>
                  <a:pt x="281389" y="439281"/>
                  <a:pt x="272251" y="430142"/>
                  <a:pt x="272251" y="418868"/>
                </a:cubicBezTo>
                <a:cubicBezTo>
                  <a:pt x="272251" y="407594"/>
                  <a:pt x="281389" y="398455"/>
                  <a:pt x="292663" y="398455"/>
                </a:cubicBezTo>
                <a:close/>
                <a:moveTo>
                  <a:pt x="243886" y="398455"/>
                </a:moveTo>
                <a:cubicBezTo>
                  <a:pt x="255160" y="398455"/>
                  <a:pt x="264299" y="407594"/>
                  <a:pt x="264299" y="418868"/>
                </a:cubicBezTo>
                <a:cubicBezTo>
                  <a:pt x="264299" y="430142"/>
                  <a:pt x="255160" y="439281"/>
                  <a:pt x="243886" y="439281"/>
                </a:cubicBezTo>
                <a:cubicBezTo>
                  <a:pt x="232612" y="439281"/>
                  <a:pt x="223473" y="430142"/>
                  <a:pt x="223473" y="418868"/>
                </a:cubicBezTo>
                <a:cubicBezTo>
                  <a:pt x="223473" y="407594"/>
                  <a:pt x="232612" y="398455"/>
                  <a:pt x="243886" y="398455"/>
                </a:cubicBezTo>
                <a:close/>
                <a:moveTo>
                  <a:pt x="195109" y="398455"/>
                </a:moveTo>
                <a:cubicBezTo>
                  <a:pt x="206383" y="398455"/>
                  <a:pt x="215522" y="407594"/>
                  <a:pt x="215522" y="418868"/>
                </a:cubicBezTo>
                <a:cubicBezTo>
                  <a:pt x="215522" y="430142"/>
                  <a:pt x="206383" y="439281"/>
                  <a:pt x="195109" y="439281"/>
                </a:cubicBezTo>
                <a:cubicBezTo>
                  <a:pt x="183835" y="439281"/>
                  <a:pt x="174696" y="430142"/>
                  <a:pt x="174696" y="418868"/>
                </a:cubicBezTo>
                <a:cubicBezTo>
                  <a:pt x="174696" y="407594"/>
                  <a:pt x="183835" y="398455"/>
                  <a:pt x="195109" y="398455"/>
                </a:cubicBezTo>
                <a:close/>
                <a:moveTo>
                  <a:pt x="146332" y="398455"/>
                </a:moveTo>
                <a:cubicBezTo>
                  <a:pt x="157606" y="398455"/>
                  <a:pt x="166745" y="407594"/>
                  <a:pt x="166745" y="418868"/>
                </a:cubicBezTo>
                <a:cubicBezTo>
                  <a:pt x="166745" y="430142"/>
                  <a:pt x="157606" y="439281"/>
                  <a:pt x="146332" y="439281"/>
                </a:cubicBezTo>
                <a:cubicBezTo>
                  <a:pt x="135058" y="439281"/>
                  <a:pt x="125919" y="430142"/>
                  <a:pt x="125919" y="418868"/>
                </a:cubicBezTo>
                <a:cubicBezTo>
                  <a:pt x="125919" y="407594"/>
                  <a:pt x="135058" y="398455"/>
                  <a:pt x="146332" y="398455"/>
                </a:cubicBezTo>
                <a:close/>
                <a:moveTo>
                  <a:pt x="97555" y="398455"/>
                </a:moveTo>
                <a:cubicBezTo>
                  <a:pt x="108829" y="398455"/>
                  <a:pt x="117968" y="407594"/>
                  <a:pt x="117968" y="418868"/>
                </a:cubicBezTo>
                <a:cubicBezTo>
                  <a:pt x="117968" y="430142"/>
                  <a:pt x="108829" y="439281"/>
                  <a:pt x="97555" y="439281"/>
                </a:cubicBezTo>
                <a:cubicBezTo>
                  <a:pt x="86281" y="439281"/>
                  <a:pt x="77142" y="430142"/>
                  <a:pt x="77142" y="418868"/>
                </a:cubicBezTo>
                <a:cubicBezTo>
                  <a:pt x="77142" y="407594"/>
                  <a:pt x="86281" y="398455"/>
                  <a:pt x="97555" y="398455"/>
                </a:cubicBezTo>
                <a:close/>
                <a:moveTo>
                  <a:pt x="48778" y="398455"/>
                </a:moveTo>
                <a:cubicBezTo>
                  <a:pt x="60052" y="398455"/>
                  <a:pt x="69191" y="407594"/>
                  <a:pt x="69191" y="418868"/>
                </a:cubicBezTo>
                <a:cubicBezTo>
                  <a:pt x="69191" y="430142"/>
                  <a:pt x="60052" y="439281"/>
                  <a:pt x="48778" y="439281"/>
                </a:cubicBezTo>
                <a:cubicBezTo>
                  <a:pt x="37504" y="439281"/>
                  <a:pt x="28365" y="430142"/>
                  <a:pt x="28365" y="418868"/>
                </a:cubicBezTo>
                <a:cubicBezTo>
                  <a:pt x="28365" y="407594"/>
                  <a:pt x="37504" y="398455"/>
                  <a:pt x="48778" y="398455"/>
                </a:cubicBezTo>
                <a:close/>
                <a:moveTo>
                  <a:pt x="2" y="398455"/>
                </a:moveTo>
                <a:cubicBezTo>
                  <a:pt x="11275" y="398455"/>
                  <a:pt x="20414" y="407594"/>
                  <a:pt x="20414" y="418868"/>
                </a:cubicBezTo>
                <a:cubicBezTo>
                  <a:pt x="20414" y="430142"/>
                  <a:pt x="11275" y="439281"/>
                  <a:pt x="2" y="439281"/>
                </a:cubicBezTo>
                <a:lnTo>
                  <a:pt x="0" y="439280"/>
                </a:lnTo>
                <a:lnTo>
                  <a:pt x="0" y="398456"/>
                </a:lnTo>
                <a:lnTo>
                  <a:pt x="2" y="398455"/>
                </a:lnTo>
                <a:close/>
                <a:moveTo>
                  <a:pt x="926765" y="344369"/>
                </a:moveTo>
                <a:cubicBezTo>
                  <a:pt x="932402" y="344369"/>
                  <a:pt x="937505" y="346654"/>
                  <a:pt x="941199" y="350348"/>
                </a:cubicBezTo>
                <a:lnTo>
                  <a:pt x="945200" y="360008"/>
                </a:lnTo>
                <a:lnTo>
                  <a:pt x="937178" y="381927"/>
                </a:lnTo>
                <a:lnTo>
                  <a:pt x="934711" y="383591"/>
                </a:lnTo>
                <a:cubicBezTo>
                  <a:pt x="932268" y="384624"/>
                  <a:pt x="929583" y="385195"/>
                  <a:pt x="926765" y="385195"/>
                </a:cubicBezTo>
                <a:cubicBezTo>
                  <a:pt x="915491" y="385195"/>
                  <a:pt x="906352" y="376056"/>
                  <a:pt x="906352" y="364782"/>
                </a:cubicBezTo>
                <a:cubicBezTo>
                  <a:pt x="906352" y="353508"/>
                  <a:pt x="915491" y="344369"/>
                  <a:pt x="926765" y="344369"/>
                </a:cubicBezTo>
                <a:close/>
                <a:moveTo>
                  <a:pt x="877988" y="344369"/>
                </a:moveTo>
                <a:cubicBezTo>
                  <a:pt x="889262" y="344369"/>
                  <a:pt x="898401" y="353508"/>
                  <a:pt x="898401" y="364782"/>
                </a:cubicBezTo>
                <a:cubicBezTo>
                  <a:pt x="898401" y="376056"/>
                  <a:pt x="889262" y="385195"/>
                  <a:pt x="877988" y="385195"/>
                </a:cubicBezTo>
                <a:cubicBezTo>
                  <a:pt x="866714" y="385195"/>
                  <a:pt x="857575" y="376056"/>
                  <a:pt x="857575" y="364782"/>
                </a:cubicBezTo>
                <a:cubicBezTo>
                  <a:pt x="857575" y="353508"/>
                  <a:pt x="866714" y="344369"/>
                  <a:pt x="877988" y="344369"/>
                </a:cubicBezTo>
                <a:close/>
                <a:moveTo>
                  <a:pt x="829211" y="344369"/>
                </a:moveTo>
                <a:cubicBezTo>
                  <a:pt x="840485" y="344369"/>
                  <a:pt x="849624" y="353508"/>
                  <a:pt x="849624" y="364782"/>
                </a:cubicBezTo>
                <a:cubicBezTo>
                  <a:pt x="849624" y="376056"/>
                  <a:pt x="840485" y="385195"/>
                  <a:pt x="829211" y="385195"/>
                </a:cubicBezTo>
                <a:cubicBezTo>
                  <a:pt x="817937" y="385195"/>
                  <a:pt x="808798" y="376056"/>
                  <a:pt x="808798" y="364782"/>
                </a:cubicBezTo>
                <a:cubicBezTo>
                  <a:pt x="808798" y="353508"/>
                  <a:pt x="817937" y="344369"/>
                  <a:pt x="829211" y="344369"/>
                </a:cubicBezTo>
                <a:close/>
                <a:moveTo>
                  <a:pt x="780434" y="344369"/>
                </a:moveTo>
                <a:cubicBezTo>
                  <a:pt x="791708" y="344369"/>
                  <a:pt x="800847" y="353508"/>
                  <a:pt x="800847" y="364782"/>
                </a:cubicBezTo>
                <a:cubicBezTo>
                  <a:pt x="800847" y="376056"/>
                  <a:pt x="791708" y="385195"/>
                  <a:pt x="780434" y="385195"/>
                </a:cubicBezTo>
                <a:cubicBezTo>
                  <a:pt x="769160" y="385195"/>
                  <a:pt x="760021" y="376056"/>
                  <a:pt x="760021" y="364782"/>
                </a:cubicBezTo>
                <a:cubicBezTo>
                  <a:pt x="760021" y="353508"/>
                  <a:pt x="769160" y="344369"/>
                  <a:pt x="780434" y="344369"/>
                </a:cubicBezTo>
                <a:close/>
                <a:moveTo>
                  <a:pt x="731657" y="344369"/>
                </a:moveTo>
                <a:cubicBezTo>
                  <a:pt x="742931" y="344369"/>
                  <a:pt x="752070" y="353508"/>
                  <a:pt x="752070" y="364782"/>
                </a:cubicBezTo>
                <a:cubicBezTo>
                  <a:pt x="752070" y="376056"/>
                  <a:pt x="742931" y="385195"/>
                  <a:pt x="731657" y="385195"/>
                </a:cubicBezTo>
                <a:cubicBezTo>
                  <a:pt x="720383" y="385195"/>
                  <a:pt x="711244" y="376056"/>
                  <a:pt x="711244" y="364782"/>
                </a:cubicBezTo>
                <a:cubicBezTo>
                  <a:pt x="711244" y="353508"/>
                  <a:pt x="720383" y="344369"/>
                  <a:pt x="731657" y="344369"/>
                </a:cubicBezTo>
                <a:close/>
                <a:moveTo>
                  <a:pt x="682880" y="344369"/>
                </a:moveTo>
                <a:cubicBezTo>
                  <a:pt x="694153" y="344369"/>
                  <a:pt x="703293" y="353508"/>
                  <a:pt x="703293" y="364782"/>
                </a:cubicBezTo>
                <a:cubicBezTo>
                  <a:pt x="703293" y="376056"/>
                  <a:pt x="694153" y="385195"/>
                  <a:pt x="682880" y="385195"/>
                </a:cubicBezTo>
                <a:cubicBezTo>
                  <a:pt x="671606" y="385195"/>
                  <a:pt x="662467" y="376056"/>
                  <a:pt x="662467" y="364782"/>
                </a:cubicBezTo>
                <a:cubicBezTo>
                  <a:pt x="662467" y="353508"/>
                  <a:pt x="671606" y="344369"/>
                  <a:pt x="682880" y="344369"/>
                </a:cubicBezTo>
                <a:close/>
                <a:moveTo>
                  <a:pt x="634103" y="344369"/>
                </a:moveTo>
                <a:cubicBezTo>
                  <a:pt x="645377" y="344369"/>
                  <a:pt x="654516" y="353508"/>
                  <a:pt x="654516" y="364782"/>
                </a:cubicBezTo>
                <a:cubicBezTo>
                  <a:pt x="654516" y="376056"/>
                  <a:pt x="645377" y="385195"/>
                  <a:pt x="634103" y="385195"/>
                </a:cubicBezTo>
                <a:cubicBezTo>
                  <a:pt x="622829" y="385195"/>
                  <a:pt x="613690" y="376056"/>
                  <a:pt x="613690" y="364782"/>
                </a:cubicBezTo>
                <a:cubicBezTo>
                  <a:pt x="613690" y="353508"/>
                  <a:pt x="622829" y="344369"/>
                  <a:pt x="634103" y="344369"/>
                </a:cubicBezTo>
                <a:close/>
                <a:moveTo>
                  <a:pt x="585326" y="344369"/>
                </a:moveTo>
                <a:cubicBezTo>
                  <a:pt x="596599" y="344369"/>
                  <a:pt x="605738" y="353508"/>
                  <a:pt x="605738" y="364782"/>
                </a:cubicBezTo>
                <a:cubicBezTo>
                  <a:pt x="605738" y="376056"/>
                  <a:pt x="596599" y="385195"/>
                  <a:pt x="585326" y="385195"/>
                </a:cubicBezTo>
                <a:cubicBezTo>
                  <a:pt x="574052" y="385195"/>
                  <a:pt x="564913" y="376056"/>
                  <a:pt x="564913" y="364782"/>
                </a:cubicBezTo>
                <a:cubicBezTo>
                  <a:pt x="564913" y="353508"/>
                  <a:pt x="574052" y="344369"/>
                  <a:pt x="585326" y="344369"/>
                </a:cubicBezTo>
                <a:close/>
                <a:moveTo>
                  <a:pt x="536549" y="344369"/>
                </a:moveTo>
                <a:cubicBezTo>
                  <a:pt x="547822" y="344369"/>
                  <a:pt x="556961" y="353508"/>
                  <a:pt x="556961" y="364782"/>
                </a:cubicBezTo>
                <a:cubicBezTo>
                  <a:pt x="556961" y="376056"/>
                  <a:pt x="547822" y="385195"/>
                  <a:pt x="536549" y="385195"/>
                </a:cubicBezTo>
                <a:cubicBezTo>
                  <a:pt x="525275" y="385195"/>
                  <a:pt x="516136" y="376056"/>
                  <a:pt x="516136" y="364782"/>
                </a:cubicBezTo>
                <a:cubicBezTo>
                  <a:pt x="516136" y="353508"/>
                  <a:pt x="525275" y="344369"/>
                  <a:pt x="536549" y="344369"/>
                </a:cubicBezTo>
                <a:close/>
                <a:moveTo>
                  <a:pt x="487772" y="344369"/>
                </a:moveTo>
                <a:cubicBezTo>
                  <a:pt x="499045" y="344369"/>
                  <a:pt x="508184" y="353508"/>
                  <a:pt x="508184" y="364782"/>
                </a:cubicBezTo>
                <a:cubicBezTo>
                  <a:pt x="508184" y="376056"/>
                  <a:pt x="499045" y="385195"/>
                  <a:pt x="487772" y="385195"/>
                </a:cubicBezTo>
                <a:cubicBezTo>
                  <a:pt x="476498" y="385195"/>
                  <a:pt x="467359" y="376056"/>
                  <a:pt x="467359" y="364782"/>
                </a:cubicBezTo>
                <a:cubicBezTo>
                  <a:pt x="467359" y="353508"/>
                  <a:pt x="476498" y="344369"/>
                  <a:pt x="487772" y="344369"/>
                </a:cubicBezTo>
                <a:close/>
                <a:moveTo>
                  <a:pt x="438994" y="344369"/>
                </a:moveTo>
                <a:cubicBezTo>
                  <a:pt x="450268" y="344369"/>
                  <a:pt x="459407" y="353508"/>
                  <a:pt x="459407" y="364782"/>
                </a:cubicBezTo>
                <a:cubicBezTo>
                  <a:pt x="459407" y="376056"/>
                  <a:pt x="450268" y="385195"/>
                  <a:pt x="438994" y="385195"/>
                </a:cubicBezTo>
                <a:cubicBezTo>
                  <a:pt x="427721" y="385195"/>
                  <a:pt x="418582" y="376056"/>
                  <a:pt x="418582" y="364782"/>
                </a:cubicBezTo>
                <a:cubicBezTo>
                  <a:pt x="418582" y="353508"/>
                  <a:pt x="427721" y="344369"/>
                  <a:pt x="438994" y="344369"/>
                </a:cubicBezTo>
                <a:close/>
                <a:moveTo>
                  <a:pt x="390217" y="344369"/>
                </a:moveTo>
                <a:cubicBezTo>
                  <a:pt x="401491" y="344369"/>
                  <a:pt x="410630" y="353508"/>
                  <a:pt x="410630" y="364782"/>
                </a:cubicBezTo>
                <a:cubicBezTo>
                  <a:pt x="410630" y="376056"/>
                  <a:pt x="401491" y="385195"/>
                  <a:pt x="390217" y="385195"/>
                </a:cubicBezTo>
                <a:cubicBezTo>
                  <a:pt x="378944" y="385195"/>
                  <a:pt x="369805" y="376056"/>
                  <a:pt x="369805" y="364782"/>
                </a:cubicBezTo>
                <a:cubicBezTo>
                  <a:pt x="369805" y="353508"/>
                  <a:pt x="378944" y="344369"/>
                  <a:pt x="390217" y="344369"/>
                </a:cubicBezTo>
                <a:close/>
                <a:moveTo>
                  <a:pt x="341440" y="344369"/>
                </a:moveTo>
                <a:cubicBezTo>
                  <a:pt x="352714" y="344369"/>
                  <a:pt x="361853" y="353508"/>
                  <a:pt x="361853" y="364782"/>
                </a:cubicBezTo>
                <a:cubicBezTo>
                  <a:pt x="361853" y="376056"/>
                  <a:pt x="352714" y="385195"/>
                  <a:pt x="341440" y="385195"/>
                </a:cubicBezTo>
                <a:cubicBezTo>
                  <a:pt x="330166" y="385195"/>
                  <a:pt x="321028" y="376056"/>
                  <a:pt x="321028" y="364782"/>
                </a:cubicBezTo>
                <a:cubicBezTo>
                  <a:pt x="321028" y="353508"/>
                  <a:pt x="330166" y="344369"/>
                  <a:pt x="341440" y="344369"/>
                </a:cubicBezTo>
                <a:close/>
                <a:moveTo>
                  <a:pt x="292663" y="344369"/>
                </a:moveTo>
                <a:cubicBezTo>
                  <a:pt x="303937" y="344369"/>
                  <a:pt x="313076" y="353508"/>
                  <a:pt x="313076" y="364782"/>
                </a:cubicBezTo>
                <a:cubicBezTo>
                  <a:pt x="313076" y="376056"/>
                  <a:pt x="303937" y="385195"/>
                  <a:pt x="292663" y="385195"/>
                </a:cubicBezTo>
                <a:cubicBezTo>
                  <a:pt x="281389" y="385195"/>
                  <a:pt x="272251" y="376056"/>
                  <a:pt x="272251" y="364782"/>
                </a:cubicBezTo>
                <a:cubicBezTo>
                  <a:pt x="272251" y="353508"/>
                  <a:pt x="281389" y="344369"/>
                  <a:pt x="292663" y="344369"/>
                </a:cubicBezTo>
                <a:close/>
                <a:moveTo>
                  <a:pt x="243886" y="344369"/>
                </a:moveTo>
                <a:cubicBezTo>
                  <a:pt x="255160" y="344369"/>
                  <a:pt x="264299" y="353508"/>
                  <a:pt x="264299" y="364782"/>
                </a:cubicBezTo>
                <a:cubicBezTo>
                  <a:pt x="264299" y="376056"/>
                  <a:pt x="255160" y="385195"/>
                  <a:pt x="243886" y="385195"/>
                </a:cubicBezTo>
                <a:cubicBezTo>
                  <a:pt x="232612" y="385195"/>
                  <a:pt x="223473" y="376056"/>
                  <a:pt x="223473" y="364782"/>
                </a:cubicBezTo>
                <a:cubicBezTo>
                  <a:pt x="223473" y="353508"/>
                  <a:pt x="232612" y="344369"/>
                  <a:pt x="243886" y="344369"/>
                </a:cubicBezTo>
                <a:close/>
                <a:moveTo>
                  <a:pt x="195109" y="344369"/>
                </a:moveTo>
                <a:cubicBezTo>
                  <a:pt x="206383" y="344369"/>
                  <a:pt x="215522" y="353508"/>
                  <a:pt x="215522" y="364782"/>
                </a:cubicBezTo>
                <a:cubicBezTo>
                  <a:pt x="215522" y="376056"/>
                  <a:pt x="206383" y="385195"/>
                  <a:pt x="195109" y="385195"/>
                </a:cubicBezTo>
                <a:cubicBezTo>
                  <a:pt x="183835" y="385195"/>
                  <a:pt x="174696" y="376056"/>
                  <a:pt x="174696" y="364782"/>
                </a:cubicBezTo>
                <a:cubicBezTo>
                  <a:pt x="174696" y="353508"/>
                  <a:pt x="183835" y="344369"/>
                  <a:pt x="195109" y="344369"/>
                </a:cubicBezTo>
                <a:close/>
                <a:moveTo>
                  <a:pt x="146332" y="344369"/>
                </a:moveTo>
                <a:cubicBezTo>
                  <a:pt x="157606" y="344369"/>
                  <a:pt x="166745" y="353508"/>
                  <a:pt x="166745" y="364782"/>
                </a:cubicBezTo>
                <a:cubicBezTo>
                  <a:pt x="166745" y="376056"/>
                  <a:pt x="157606" y="385195"/>
                  <a:pt x="146332" y="385195"/>
                </a:cubicBezTo>
                <a:cubicBezTo>
                  <a:pt x="135058" y="385195"/>
                  <a:pt x="125919" y="376056"/>
                  <a:pt x="125919" y="364782"/>
                </a:cubicBezTo>
                <a:cubicBezTo>
                  <a:pt x="125919" y="353508"/>
                  <a:pt x="135058" y="344369"/>
                  <a:pt x="146332" y="344369"/>
                </a:cubicBezTo>
                <a:close/>
                <a:moveTo>
                  <a:pt x="97555" y="344369"/>
                </a:moveTo>
                <a:cubicBezTo>
                  <a:pt x="108829" y="344369"/>
                  <a:pt x="117968" y="353508"/>
                  <a:pt x="117968" y="364782"/>
                </a:cubicBezTo>
                <a:cubicBezTo>
                  <a:pt x="117968" y="376056"/>
                  <a:pt x="108829" y="385195"/>
                  <a:pt x="97555" y="385195"/>
                </a:cubicBezTo>
                <a:cubicBezTo>
                  <a:pt x="86281" y="385195"/>
                  <a:pt x="77142" y="376056"/>
                  <a:pt x="77142" y="364782"/>
                </a:cubicBezTo>
                <a:cubicBezTo>
                  <a:pt x="77142" y="353508"/>
                  <a:pt x="86281" y="344369"/>
                  <a:pt x="97555" y="344369"/>
                </a:cubicBezTo>
                <a:close/>
                <a:moveTo>
                  <a:pt x="48778" y="344369"/>
                </a:moveTo>
                <a:cubicBezTo>
                  <a:pt x="60052" y="344369"/>
                  <a:pt x="69191" y="353508"/>
                  <a:pt x="69191" y="364782"/>
                </a:cubicBezTo>
                <a:cubicBezTo>
                  <a:pt x="69191" y="376056"/>
                  <a:pt x="60052" y="385195"/>
                  <a:pt x="48778" y="385195"/>
                </a:cubicBezTo>
                <a:cubicBezTo>
                  <a:pt x="37504" y="385195"/>
                  <a:pt x="28365" y="376056"/>
                  <a:pt x="28365" y="364782"/>
                </a:cubicBezTo>
                <a:cubicBezTo>
                  <a:pt x="28365" y="353508"/>
                  <a:pt x="37504" y="344369"/>
                  <a:pt x="48778" y="344369"/>
                </a:cubicBezTo>
                <a:close/>
                <a:moveTo>
                  <a:pt x="2" y="344369"/>
                </a:moveTo>
                <a:cubicBezTo>
                  <a:pt x="11275" y="344369"/>
                  <a:pt x="20414" y="353508"/>
                  <a:pt x="20414" y="364782"/>
                </a:cubicBezTo>
                <a:cubicBezTo>
                  <a:pt x="20414" y="376056"/>
                  <a:pt x="11275" y="385195"/>
                  <a:pt x="2" y="385195"/>
                </a:cubicBezTo>
                <a:lnTo>
                  <a:pt x="0" y="385194"/>
                </a:lnTo>
                <a:lnTo>
                  <a:pt x="0" y="344370"/>
                </a:lnTo>
                <a:lnTo>
                  <a:pt x="2" y="344369"/>
                </a:lnTo>
                <a:close/>
                <a:moveTo>
                  <a:pt x="968876" y="291629"/>
                </a:moveTo>
                <a:lnTo>
                  <a:pt x="965684" y="304041"/>
                </a:lnTo>
                <a:lnTo>
                  <a:pt x="959440" y="321103"/>
                </a:lnTo>
                <a:lnTo>
                  <a:pt x="955129" y="310696"/>
                </a:lnTo>
                <a:cubicBezTo>
                  <a:pt x="955129" y="302240"/>
                  <a:pt x="960270" y="294986"/>
                  <a:pt x="967596" y="291887"/>
                </a:cubicBezTo>
                <a:lnTo>
                  <a:pt x="968876" y="291629"/>
                </a:lnTo>
                <a:close/>
                <a:moveTo>
                  <a:pt x="926765" y="290283"/>
                </a:moveTo>
                <a:cubicBezTo>
                  <a:pt x="938039" y="290283"/>
                  <a:pt x="947178" y="299422"/>
                  <a:pt x="947178" y="310696"/>
                </a:cubicBezTo>
                <a:cubicBezTo>
                  <a:pt x="947178" y="321970"/>
                  <a:pt x="938039" y="331108"/>
                  <a:pt x="926765" y="331108"/>
                </a:cubicBezTo>
                <a:cubicBezTo>
                  <a:pt x="915491" y="331108"/>
                  <a:pt x="906352" y="321970"/>
                  <a:pt x="906352" y="310696"/>
                </a:cubicBezTo>
                <a:cubicBezTo>
                  <a:pt x="906352" y="299422"/>
                  <a:pt x="915491" y="290283"/>
                  <a:pt x="926765" y="290283"/>
                </a:cubicBezTo>
                <a:close/>
                <a:moveTo>
                  <a:pt x="877988" y="290283"/>
                </a:moveTo>
                <a:cubicBezTo>
                  <a:pt x="889262" y="290283"/>
                  <a:pt x="898401" y="299422"/>
                  <a:pt x="898401" y="310696"/>
                </a:cubicBezTo>
                <a:cubicBezTo>
                  <a:pt x="898401" y="321970"/>
                  <a:pt x="889262" y="331108"/>
                  <a:pt x="877988" y="331108"/>
                </a:cubicBezTo>
                <a:cubicBezTo>
                  <a:pt x="866714" y="331108"/>
                  <a:pt x="857575" y="321970"/>
                  <a:pt x="857575" y="310696"/>
                </a:cubicBezTo>
                <a:cubicBezTo>
                  <a:pt x="857575" y="299422"/>
                  <a:pt x="866714" y="290283"/>
                  <a:pt x="877988" y="290283"/>
                </a:cubicBezTo>
                <a:close/>
                <a:moveTo>
                  <a:pt x="829211" y="290283"/>
                </a:moveTo>
                <a:cubicBezTo>
                  <a:pt x="840485" y="290283"/>
                  <a:pt x="849624" y="299422"/>
                  <a:pt x="849624" y="310696"/>
                </a:cubicBezTo>
                <a:cubicBezTo>
                  <a:pt x="849624" y="321970"/>
                  <a:pt x="840485" y="331108"/>
                  <a:pt x="829211" y="331108"/>
                </a:cubicBezTo>
                <a:cubicBezTo>
                  <a:pt x="817937" y="331108"/>
                  <a:pt x="808798" y="321970"/>
                  <a:pt x="808798" y="310696"/>
                </a:cubicBezTo>
                <a:cubicBezTo>
                  <a:pt x="808798" y="299422"/>
                  <a:pt x="817937" y="290283"/>
                  <a:pt x="829211" y="290283"/>
                </a:cubicBezTo>
                <a:close/>
                <a:moveTo>
                  <a:pt x="780434" y="290283"/>
                </a:moveTo>
                <a:cubicBezTo>
                  <a:pt x="791708" y="290283"/>
                  <a:pt x="800847" y="299422"/>
                  <a:pt x="800847" y="310696"/>
                </a:cubicBezTo>
                <a:cubicBezTo>
                  <a:pt x="800847" y="321970"/>
                  <a:pt x="791708" y="331108"/>
                  <a:pt x="780434" y="331108"/>
                </a:cubicBezTo>
                <a:cubicBezTo>
                  <a:pt x="769160" y="331108"/>
                  <a:pt x="760021" y="321970"/>
                  <a:pt x="760021" y="310696"/>
                </a:cubicBezTo>
                <a:cubicBezTo>
                  <a:pt x="760021" y="299422"/>
                  <a:pt x="769160" y="290283"/>
                  <a:pt x="780434" y="290283"/>
                </a:cubicBezTo>
                <a:close/>
                <a:moveTo>
                  <a:pt x="731657" y="290283"/>
                </a:moveTo>
                <a:cubicBezTo>
                  <a:pt x="742931" y="290283"/>
                  <a:pt x="752070" y="299422"/>
                  <a:pt x="752070" y="310696"/>
                </a:cubicBezTo>
                <a:cubicBezTo>
                  <a:pt x="752070" y="321970"/>
                  <a:pt x="742931" y="331108"/>
                  <a:pt x="731657" y="331108"/>
                </a:cubicBezTo>
                <a:cubicBezTo>
                  <a:pt x="720383" y="331108"/>
                  <a:pt x="711244" y="321970"/>
                  <a:pt x="711244" y="310696"/>
                </a:cubicBezTo>
                <a:cubicBezTo>
                  <a:pt x="711244" y="299422"/>
                  <a:pt x="720383" y="290283"/>
                  <a:pt x="731657" y="290283"/>
                </a:cubicBezTo>
                <a:close/>
                <a:moveTo>
                  <a:pt x="682880" y="290283"/>
                </a:moveTo>
                <a:cubicBezTo>
                  <a:pt x="694153" y="290283"/>
                  <a:pt x="703293" y="299422"/>
                  <a:pt x="703293" y="310696"/>
                </a:cubicBezTo>
                <a:cubicBezTo>
                  <a:pt x="703293" y="321970"/>
                  <a:pt x="694153" y="331108"/>
                  <a:pt x="682880" y="331108"/>
                </a:cubicBezTo>
                <a:cubicBezTo>
                  <a:pt x="671606" y="331108"/>
                  <a:pt x="662467" y="321970"/>
                  <a:pt x="662467" y="310696"/>
                </a:cubicBezTo>
                <a:cubicBezTo>
                  <a:pt x="662467" y="299422"/>
                  <a:pt x="671606" y="290283"/>
                  <a:pt x="682880" y="290283"/>
                </a:cubicBezTo>
                <a:close/>
                <a:moveTo>
                  <a:pt x="634103" y="290283"/>
                </a:moveTo>
                <a:cubicBezTo>
                  <a:pt x="645377" y="290283"/>
                  <a:pt x="654516" y="299422"/>
                  <a:pt x="654516" y="310696"/>
                </a:cubicBezTo>
                <a:cubicBezTo>
                  <a:pt x="654516" y="321970"/>
                  <a:pt x="645377" y="331108"/>
                  <a:pt x="634103" y="331108"/>
                </a:cubicBezTo>
                <a:cubicBezTo>
                  <a:pt x="622829" y="331108"/>
                  <a:pt x="613690" y="321970"/>
                  <a:pt x="613690" y="310696"/>
                </a:cubicBezTo>
                <a:cubicBezTo>
                  <a:pt x="613690" y="299422"/>
                  <a:pt x="622829" y="290283"/>
                  <a:pt x="634103" y="290283"/>
                </a:cubicBezTo>
                <a:close/>
                <a:moveTo>
                  <a:pt x="585326" y="290283"/>
                </a:moveTo>
                <a:cubicBezTo>
                  <a:pt x="596599" y="290283"/>
                  <a:pt x="605738" y="299422"/>
                  <a:pt x="605738" y="310696"/>
                </a:cubicBezTo>
                <a:cubicBezTo>
                  <a:pt x="605738" y="321970"/>
                  <a:pt x="596599" y="331108"/>
                  <a:pt x="585326" y="331108"/>
                </a:cubicBezTo>
                <a:cubicBezTo>
                  <a:pt x="574052" y="331108"/>
                  <a:pt x="564913" y="321970"/>
                  <a:pt x="564913" y="310696"/>
                </a:cubicBezTo>
                <a:cubicBezTo>
                  <a:pt x="564913" y="299422"/>
                  <a:pt x="574052" y="290283"/>
                  <a:pt x="585326" y="290283"/>
                </a:cubicBezTo>
                <a:close/>
                <a:moveTo>
                  <a:pt x="536549" y="290283"/>
                </a:moveTo>
                <a:cubicBezTo>
                  <a:pt x="547822" y="290283"/>
                  <a:pt x="556961" y="299422"/>
                  <a:pt x="556961" y="310696"/>
                </a:cubicBezTo>
                <a:cubicBezTo>
                  <a:pt x="556961" y="321970"/>
                  <a:pt x="547822" y="331108"/>
                  <a:pt x="536549" y="331108"/>
                </a:cubicBezTo>
                <a:cubicBezTo>
                  <a:pt x="525275" y="331108"/>
                  <a:pt x="516136" y="321970"/>
                  <a:pt x="516136" y="310696"/>
                </a:cubicBezTo>
                <a:cubicBezTo>
                  <a:pt x="516136" y="299422"/>
                  <a:pt x="525275" y="290283"/>
                  <a:pt x="536549" y="290283"/>
                </a:cubicBezTo>
                <a:close/>
                <a:moveTo>
                  <a:pt x="487772" y="290283"/>
                </a:moveTo>
                <a:cubicBezTo>
                  <a:pt x="499045" y="290283"/>
                  <a:pt x="508184" y="299422"/>
                  <a:pt x="508184" y="310696"/>
                </a:cubicBezTo>
                <a:cubicBezTo>
                  <a:pt x="508184" y="321970"/>
                  <a:pt x="499045" y="331108"/>
                  <a:pt x="487772" y="331108"/>
                </a:cubicBezTo>
                <a:cubicBezTo>
                  <a:pt x="476498" y="331108"/>
                  <a:pt x="467359" y="321970"/>
                  <a:pt x="467359" y="310696"/>
                </a:cubicBezTo>
                <a:cubicBezTo>
                  <a:pt x="467359" y="299422"/>
                  <a:pt x="476498" y="290283"/>
                  <a:pt x="487772" y="290283"/>
                </a:cubicBezTo>
                <a:close/>
                <a:moveTo>
                  <a:pt x="438994" y="290283"/>
                </a:moveTo>
                <a:cubicBezTo>
                  <a:pt x="450268" y="290283"/>
                  <a:pt x="459407" y="299422"/>
                  <a:pt x="459407" y="310696"/>
                </a:cubicBezTo>
                <a:cubicBezTo>
                  <a:pt x="459407" y="321970"/>
                  <a:pt x="450268" y="331108"/>
                  <a:pt x="438994" y="331108"/>
                </a:cubicBezTo>
                <a:cubicBezTo>
                  <a:pt x="427721" y="331108"/>
                  <a:pt x="418582" y="321970"/>
                  <a:pt x="418582" y="310696"/>
                </a:cubicBezTo>
                <a:cubicBezTo>
                  <a:pt x="418582" y="299422"/>
                  <a:pt x="427721" y="290283"/>
                  <a:pt x="438994" y="290283"/>
                </a:cubicBezTo>
                <a:close/>
                <a:moveTo>
                  <a:pt x="390217" y="290283"/>
                </a:moveTo>
                <a:cubicBezTo>
                  <a:pt x="401491" y="290283"/>
                  <a:pt x="410630" y="299422"/>
                  <a:pt x="410630" y="310696"/>
                </a:cubicBezTo>
                <a:cubicBezTo>
                  <a:pt x="410630" y="321970"/>
                  <a:pt x="401491" y="331108"/>
                  <a:pt x="390217" y="331108"/>
                </a:cubicBezTo>
                <a:cubicBezTo>
                  <a:pt x="378944" y="331108"/>
                  <a:pt x="369805" y="321970"/>
                  <a:pt x="369805" y="310696"/>
                </a:cubicBezTo>
                <a:cubicBezTo>
                  <a:pt x="369805" y="299422"/>
                  <a:pt x="378944" y="290283"/>
                  <a:pt x="390217" y="290283"/>
                </a:cubicBezTo>
                <a:close/>
                <a:moveTo>
                  <a:pt x="341440" y="290283"/>
                </a:moveTo>
                <a:cubicBezTo>
                  <a:pt x="352714" y="290283"/>
                  <a:pt x="361853" y="299422"/>
                  <a:pt x="361853" y="310696"/>
                </a:cubicBezTo>
                <a:cubicBezTo>
                  <a:pt x="361853" y="321970"/>
                  <a:pt x="352714" y="331108"/>
                  <a:pt x="341440" y="331108"/>
                </a:cubicBezTo>
                <a:cubicBezTo>
                  <a:pt x="330166" y="331108"/>
                  <a:pt x="321028" y="321970"/>
                  <a:pt x="321028" y="310696"/>
                </a:cubicBezTo>
                <a:cubicBezTo>
                  <a:pt x="321028" y="299422"/>
                  <a:pt x="330166" y="290283"/>
                  <a:pt x="341440" y="290283"/>
                </a:cubicBezTo>
                <a:close/>
                <a:moveTo>
                  <a:pt x="292663" y="290283"/>
                </a:moveTo>
                <a:cubicBezTo>
                  <a:pt x="303937" y="290283"/>
                  <a:pt x="313076" y="299422"/>
                  <a:pt x="313076" y="310696"/>
                </a:cubicBezTo>
                <a:cubicBezTo>
                  <a:pt x="313076" y="321970"/>
                  <a:pt x="303937" y="331108"/>
                  <a:pt x="292663" y="331108"/>
                </a:cubicBezTo>
                <a:cubicBezTo>
                  <a:pt x="281389" y="331108"/>
                  <a:pt x="272251" y="321970"/>
                  <a:pt x="272251" y="310696"/>
                </a:cubicBezTo>
                <a:cubicBezTo>
                  <a:pt x="272251" y="299422"/>
                  <a:pt x="281389" y="290283"/>
                  <a:pt x="292663" y="290283"/>
                </a:cubicBezTo>
                <a:close/>
                <a:moveTo>
                  <a:pt x="243886" y="290283"/>
                </a:moveTo>
                <a:cubicBezTo>
                  <a:pt x="255160" y="290283"/>
                  <a:pt x="264299" y="299422"/>
                  <a:pt x="264299" y="310696"/>
                </a:cubicBezTo>
                <a:cubicBezTo>
                  <a:pt x="264299" y="321970"/>
                  <a:pt x="255160" y="331108"/>
                  <a:pt x="243886" y="331108"/>
                </a:cubicBezTo>
                <a:cubicBezTo>
                  <a:pt x="232612" y="331108"/>
                  <a:pt x="223473" y="321970"/>
                  <a:pt x="223473" y="310696"/>
                </a:cubicBezTo>
                <a:cubicBezTo>
                  <a:pt x="223473" y="299422"/>
                  <a:pt x="232612" y="290283"/>
                  <a:pt x="243886" y="290283"/>
                </a:cubicBezTo>
                <a:close/>
                <a:moveTo>
                  <a:pt x="195109" y="290283"/>
                </a:moveTo>
                <a:cubicBezTo>
                  <a:pt x="206383" y="290283"/>
                  <a:pt x="215522" y="299422"/>
                  <a:pt x="215522" y="310696"/>
                </a:cubicBezTo>
                <a:cubicBezTo>
                  <a:pt x="215522" y="321970"/>
                  <a:pt x="206383" y="331108"/>
                  <a:pt x="195109" y="331108"/>
                </a:cubicBezTo>
                <a:cubicBezTo>
                  <a:pt x="183835" y="331108"/>
                  <a:pt x="174696" y="321970"/>
                  <a:pt x="174696" y="310696"/>
                </a:cubicBezTo>
                <a:cubicBezTo>
                  <a:pt x="174696" y="299422"/>
                  <a:pt x="183835" y="290283"/>
                  <a:pt x="195109" y="290283"/>
                </a:cubicBezTo>
                <a:close/>
                <a:moveTo>
                  <a:pt x="146332" y="290283"/>
                </a:moveTo>
                <a:cubicBezTo>
                  <a:pt x="157606" y="290283"/>
                  <a:pt x="166745" y="299422"/>
                  <a:pt x="166745" y="310696"/>
                </a:cubicBezTo>
                <a:cubicBezTo>
                  <a:pt x="166745" y="321970"/>
                  <a:pt x="157606" y="331108"/>
                  <a:pt x="146332" y="331108"/>
                </a:cubicBezTo>
                <a:cubicBezTo>
                  <a:pt x="135058" y="331108"/>
                  <a:pt x="125919" y="321970"/>
                  <a:pt x="125919" y="310696"/>
                </a:cubicBezTo>
                <a:cubicBezTo>
                  <a:pt x="125919" y="299422"/>
                  <a:pt x="135058" y="290283"/>
                  <a:pt x="146332" y="290283"/>
                </a:cubicBezTo>
                <a:close/>
                <a:moveTo>
                  <a:pt x="97555" y="290283"/>
                </a:moveTo>
                <a:cubicBezTo>
                  <a:pt x="108829" y="290283"/>
                  <a:pt x="117968" y="299422"/>
                  <a:pt x="117968" y="310696"/>
                </a:cubicBezTo>
                <a:cubicBezTo>
                  <a:pt x="117968" y="321970"/>
                  <a:pt x="108829" y="331108"/>
                  <a:pt x="97555" y="331108"/>
                </a:cubicBezTo>
                <a:cubicBezTo>
                  <a:pt x="86281" y="331108"/>
                  <a:pt x="77142" y="321970"/>
                  <a:pt x="77142" y="310696"/>
                </a:cubicBezTo>
                <a:cubicBezTo>
                  <a:pt x="77142" y="299422"/>
                  <a:pt x="86281" y="290283"/>
                  <a:pt x="97555" y="290283"/>
                </a:cubicBezTo>
                <a:close/>
                <a:moveTo>
                  <a:pt x="48778" y="290283"/>
                </a:moveTo>
                <a:cubicBezTo>
                  <a:pt x="60052" y="290283"/>
                  <a:pt x="69191" y="299422"/>
                  <a:pt x="69191" y="310696"/>
                </a:cubicBezTo>
                <a:cubicBezTo>
                  <a:pt x="69191" y="321970"/>
                  <a:pt x="60052" y="331108"/>
                  <a:pt x="48778" y="331108"/>
                </a:cubicBezTo>
                <a:cubicBezTo>
                  <a:pt x="37504" y="331108"/>
                  <a:pt x="28365" y="321970"/>
                  <a:pt x="28365" y="310696"/>
                </a:cubicBezTo>
                <a:cubicBezTo>
                  <a:pt x="28365" y="299422"/>
                  <a:pt x="37504" y="290283"/>
                  <a:pt x="48778" y="290283"/>
                </a:cubicBezTo>
                <a:close/>
                <a:moveTo>
                  <a:pt x="2" y="290283"/>
                </a:moveTo>
                <a:cubicBezTo>
                  <a:pt x="11275" y="290283"/>
                  <a:pt x="20414" y="299422"/>
                  <a:pt x="20414" y="310696"/>
                </a:cubicBezTo>
                <a:cubicBezTo>
                  <a:pt x="20414" y="321970"/>
                  <a:pt x="11275" y="331108"/>
                  <a:pt x="2" y="331108"/>
                </a:cubicBezTo>
                <a:lnTo>
                  <a:pt x="0" y="331107"/>
                </a:lnTo>
                <a:lnTo>
                  <a:pt x="0" y="290284"/>
                </a:lnTo>
                <a:lnTo>
                  <a:pt x="2" y="290283"/>
                </a:lnTo>
                <a:close/>
                <a:moveTo>
                  <a:pt x="975542" y="236197"/>
                </a:moveTo>
                <a:lnTo>
                  <a:pt x="982755" y="237653"/>
                </a:lnTo>
                <a:lnTo>
                  <a:pt x="972775" y="276464"/>
                </a:lnTo>
                <a:lnTo>
                  <a:pt x="967596" y="275418"/>
                </a:lnTo>
                <a:cubicBezTo>
                  <a:pt x="960270" y="272320"/>
                  <a:pt x="955129" y="265065"/>
                  <a:pt x="955129" y="256609"/>
                </a:cubicBezTo>
                <a:cubicBezTo>
                  <a:pt x="955129" y="245336"/>
                  <a:pt x="964268" y="236197"/>
                  <a:pt x="975542" y="236197"/>
                </a:cubicBezTo>
                <a:close/>
                <a:moveTo>
                  <a:pt x="926765" y="236197"/>
                </a:moveTo>
                <a:cubicBezTo>
                  <a:pt x="938039" y="236197"/>
                  <a:pt x="947178" y="245336"/>
                  <a:pt x="947178" y="256609"/>
                </a:cubicBezTo>
                <a:cubicBezTo>
                  <a:pt x="947178" y="267883"/>
                  <a:pt x="938039" y="277022"/>
                  <a:pt x="926765" y="277022"/>
                </a:cubicBezTo>
                <a:cubicBezTo>
                  <a:pt x="915491" y="277022"/>
                  <a:pt x="906352" y="267883"/>
                  <a:pt x="906352" y="256609"/>
                </a:cubicBezTo>
                <a:cubicBezTo>
                  <a:pt x="906352" y="245336"/>
                  <a:pt x="915491" y="236197"/>
                  <a:pt x="926765" y="236197"/>
                </a:cubicBezTo>
                <a:close/>
                <a:moveTo>
                  <a:pt x="877988" y="236197"/>
                </a:moveTo>
                <a:cubicBezTo>
                  <a:pt x="889262" y="236197"/>
                  <a:pt x="898401" y="245336"/>
                  <a:pt x="898401" y="256609"/>
                </a:cubicBezTo>
                <a:cubicBezTo>
                  <a:pt x="898401" y="267883"/>
                  <a:pt x="889262" y="277022"/>
                  <a:pt x="877988" y="277022"/>
                </a:cubicBezTo>
                <a:cubicBezTo>
                  <a:pt x="866714" y="277022"/>
                  <a:pt x="857575" y="267883"/>
                  <a:pt x="857575" y="256609"/>
                </a:cubicBezTo>
                <a:cubicBezTo>
                  <a:pt x="857575" y="245336"/>
                  <a:pt x="866714" y="236197"/>
                  <a:pt x="877988" y="236197"/>
                </a:cubicBezTo>
                <a:close/>
                <a:moveTo>
                  <a:pt x="829211" y="236197"/>
                </a:moveTo>
                <a:cubicBezTo>
                  <a:pt x="840485" y="236197"/>
                  <a:pt x="849624" y="245336"/>
                  <a:pt x="849624" y="256609"/>
                </a:cubicBezTo>
                <a:cubicBezTo>
                  <a:pt x="849624" y="267883"/>
                  <a:pt x="840485" y="277022"/>
                  <a:pt x="829211" y="277022"/>
                </a:cubicBezTo>
                <a:cubicBezTo>
                  <a:pt x="817937" y="277022"/>
                  <a:pt x="808798" y="267883"/>
                  <a:pt x="808798" y="256609"/>
                </a:cubicBezTo>
                <a:cubicBezTo>
                  <a:pt x="808798" y="245336"/>
                  <a:pt x="817937" y="236197"/>
                  <a:pt x="829211" y="236197"/>
                </a:cubicBezTo>
                <a:close/>
                <a:moveTo>
                  <a:pt x="780434" y="236197"/>
                </a:moveTo>
                <a:cubicBezTo>
                  <a:pt x="791708" y="236197"/>
                  <a:pt x="800847" y="245336"/>
                  <a:pt x="800847" y="256609"/>
                </a:cubicBezTo>
                <a:cubicBezTo>
                  <a:pt x="800847" y="267883"/>
                  <a:pt x="791708" y="277022"/>
                  <a:pt x="780434" y="277022"/>
                </a:cubicBezTo>
                <a:cubicBezTo>
                  <a:pt x="769160" y="277022"/>
                  <a:pt x="760021" y="267883"/>
                  <a:pt x="760021" y="256609"/>
                </a:cubicBezTo>
                <a:cubicBezTo>
                  <a:pt x="760021" y="245336"/>
                  <a:pt x="769160" y="236197"/>
                  <a:pt x="780434" y="236197"/>
                </a:cubicBezTo>
                <a:close/>
                <a:moveTo>
                  <a:pt x="731657" y="236197"/>
                </a:moveTo>
                <a:cubicBezTo>
                  <a:pt x="742931" y="236197"/>
                  <a:pt x="752070" y="245336"/>
                  <a:pt x="752070" y="256609"/>
                </a:cubicBezTo>
                <a:cubicBezTo>
                  <a:pt x="752070" y="267883"/>
                  <a:pt x="742931" y="277022"/>
                  <a:pt x="731657" y="277022"/>
                </a:cubicBezTo>
                <a:cubicBezTo>
                  <a:pt x="720383" y="277022"/>
                  <a:pt x="711244" y="267883"/>
                  <a:pt x="711244" y="256609"/>
                </a:cubicBezTo>
                <a:cubicBezTo>
                  <a:pt x="711244" y="245336"/>
                  <a:pt x="720383" y="236197"/>
                  <a:pt x="731657" y="236197"/>
                </a:cubicBezTo>
                <a:close/>
                <a:moveTo>
                  <a:pt x="682880" y="236197"/>
                </a:moveTo>
                <a:cubicBezTo>
                  <a:pt x="694153" y="236197"/>
                  <a:pt x="703293" y="245336"/>
                  <a:pt x="703293" y="256609"/>
                </a:cubicBezTo>
                <a:cubicBezTo>
                  <a:pt x="703293" y="267883"/>
                  <a:pt x="694153" y="277022"/>
                  <a:pt x="682880" y="277022"/>
                </a:cubicBezTo>
                <a:cubicBezTo>
                  <a:pt x="671606" y="277022"/>
                  <a:pt x="662467" y="267883"/>
                  <a:pt x="662467" y="256609"/>
                </a:cubicBezTo>
                <a:cubicBezTo>
                  <a:pt x="662467" y="245336"/>
                  <a:pt x="671606" y="236197"/>
                  <a:pt x="682880" y="236197"/>
                </a:cubicBezTo>
                <a:close/>
                <a:moveTo>
                  <a:pt x="634103" y="236197"/>
                </a:moveTo>
                <a:cubicBezTo>
                  <a:pt x="645377" y="236197"/>
                  <a:pt x="654516" y="245336"/>
                  <a:pt x="654516" y="256609"/>
                </a:cubicBezTo>
                <a:cubicBezTo>
                  <a:pt x="654516" y="267883"/>
                  <a:pt x="645377" y="277022"/>
                  <a:pt x="634103" y="277022"/>
                </a:cubicBezTo>
                <a:cubicBezTo>
                  <a:pt x="622829" y="277022"/>
                  <a:pt x="613690" y="267883"/>
                  <a:pt x="613690" y="256609"/>
                </a:cubicBezTo>
                <a:cubicBezTo>
                  <a:pt x="613690" y="245336"/>
                  <a:pt x="622829" y="236197"/>
                  <a:pt x="634103" y="236197"/>
                </a:cubicBezTo>
                <a:close/>
                <a:moveTo>
                  <a:pt x="585326" y="236197"/>
                </a:moveTo>
                <a:cubicBezTo>
                  <a:pt x="596599" y="236197"/>
                  <a:pt x="605738" y="245336"/>
                  <a:pt x="605738" y="256609"/>
                </a:cubicBezTo>
                <a:cubicBezTo>
                  <a:pt x="605738" y="267883"/>
                  <a:pt x="596599" y="277022"/>
                  <a:pt x="585326" y="277022"/>
                </a:cubicBezTo>
                <a:cubicBezTo>
                  <a:pt x="574052" y="277022"/>
                  <a:pt x="564913" y="267883"/>
                  <a:pt x="564913" y="256609"/>
                </a:cubicBezTo>
                <a:cubicBezTo>
                  <a:pt x="564913" y="245336"/>
                  <a:pt x="574052" y="236197"/>
                  <a:pt x="585326" y="236197"/>
                </a:cubicBezTo>
                <a:close/>
                <a:moveTo>
                  <a:pt x="536549" y="236197"/>
                </a:moveTo>
                <a:cubicBezTo>
                  <a:pt x="547822" y="236197"/>
                  <a:pt x="556961" y="245336"/>
                  <a:pt x="556961" y="256609"/>
                </a:cubicBezTo>
                <a:cubicBezTo>
                  <a:pt x="556961" y="267883"/>
                  <a:pt x="547822" y="277022"/>
                  <a:pt x="536549" y="277022"/>
                </a:cubicBezTo>
                <a:cubicBezTo>
                  <a:pt x="525275" y="277022"/>
                  <a:pt x="516136" y="267883"/>
                  <a:pt x="516136" y="256609"/>
                </a:cubicBezTo>
                <a:cubicBezTo>
                  <a:pt x="516136" y="245336"/>
                  <a:pt x="525275" y="236197"/>
                  <a:pt x="536549" y="236197"/>
                </a:cubicBezTo>
                <a:close/>
                <a:moveTo>
                  <a:pt x="487772" y="236197"/>
                </a:moveTo>
                <a:cubicBezTo>
                  <a:pt x="499045" y="236197"/>
                  <a:pt x="508184" y="245336"/>
                  <a:pt x="508184" y="256609"/>
                </a:cubicBezTo>
                <a:cubicBezTo>
                  <a:pt x="508184" y="267883"/>
                  <a:pt x="499045" y="277022"/>
                  <a:pt x="487772" y="277022"/>
                </a:cubicBezTo>
                <a:cubicBezTo>
                  <a:pt x="476498" y="277022"/>
                  <a:pt x="467359" y="267883"/>
                  <a:pt x="467359" y="256609"/>
                </a:cubicBezTo>
                <a:cubicBezTo>
                  <a:pt x="467359" y="245336"/>
                  <a:pt x="476498" y="236197"/>
                  <a:pt x="487772" y="236197"/>
                </a:cubicBezTo>
                <a:close/>
                <a:moveTo>
                  <a:pt x="438994" y="236197"/>
                </a:moveTo>
                <a:cubicBezTo>
                  <a:pt x="450268" y="236197"/>
                  <a:pt x="459407" y="245336"/>
                  <a:pt x="459407" y="256609"/>
                </a:cubicBezTo>
                <a:cubicBezTo>
                  <a:pt x="459407" y="267883"/>
                  <a:pt x="450268" y="277022"/>
                  <a:pt x="438994" y="277022"/>
                </a:cubicBezTo>
                <a:cubicBezTo>
                  <a:pt x="427721" y="277022"/>
                  <a:pt x="418582" y="267883"/>
                  <a:pt x="418582" y="256609"/>
                </a:cubicBezTo>
                <a:cubicBezTo>
                  <a:pt x="418582" y="245336"/>
                  <a:pt x="427721" y="236197"/>
                  <a:pt x="438994" y="236197"/>
                </a:cubicBezTo>
                <a:close/>
                <a:moveTo>
                  <a:pt x="390217" y="236197"/>
                </a:moveTo>
                <a:cubicBezTo>
                  <a:pt x="401491" y="236197"/>
                  <a:pt x="410630" y="245336"/>
                  <a:pt x="410630" y="256609"/>
                </a:cubicBezTo>
                <a:cubicBezTo>
                  <a:pt x="410630" y="267883"/>
                  <a:pt x="401491" y="277022"/>
                  <a:pt x="390217" y="277022"/>
                </a:cubicBezTo>
                <a:cubicBezTo>
                  <a:pt x="378944" y="277022"/>
                  <a:pt x="369805" y="267883"/>
                  <a:pt x="369805" y="256609"/>
                </a:cubicBezTo>
                <a:cubicBezTo>
                  <a:pt x="369805" y="245336"/>
                  <a:pt x="378944" y="236197"/>
                  <a:pt x="390217" y="236197"/>
                </a:cubicBezTo>
                <a:close/>
                <a:moveTo>
                  <a:pt x="341440" y="236197"/>
                </a:moveTo>
                <a:cubicBezTo>
                  <a:pt x="352714" y="236197"/>
                  <a:pt x="361853" y="245336"/>
                  <a:pt x="361853" y="256609"/>
                </a:cubicBezTo>
                <a:cubicBezTo>
                  <a:pt x="361853" y="267883"/>
                  <a:pt x="352714" y="277022"/>
                  <a:pt x="341440" y="277022"/>
                </a:cubicBezTo>
                <a:cubicBezTo>
                  <a:pt x="330166" y="277022"/>
                  <a:pt x="321028" y="267883"/>
                  <a:pt x="321028" y="256609"/>
                </a:cubicBezTo>
                <a:cubicBezTo>
                  <a:pt x="321028" y="245336"/>
                  <a:pt x="330166" y="236197"/>
                  <a:pt x="341440" y="236197"/>
                </a:cubicBezTo>
                <a:close/>
                <a:moveTo>
                  <a:pt x="292663" y="236197"/>
                </a:moveTo>
                <a:cubicBezTo>
                  <a:pt x="303937" y="236197"/>
                  <a:pt x="313076" y="245336"/>
                  <a:pt x="313076" y="256609"/>
                </a:cubicBezTo>
                <a:cubicBezTo>
                  <a:pt x="313076" y="267883"/>
                  <a:pt x="303937" y="277022"/>
                  <a:pt x="292663" y="277022"/>
                </a:cubicBezTo>
                <a:cubicBezTo>
                  <a:pt x="281389" y="277022"/>
                  <a:pt x="272251" y="267883"/>
                  <a:pt x="272251" y="256609"/>
                </a:cubicBezTo>
                <a:cubicBezTo>
                  <a:pt x="272251" y="245336"/>
                  <a:pt x="281389" y="236197"/>
                  <a:pt x="292663" y="236197"/>
                </a:cubicBezTo>
                <a:close/>
                <a:moveTo>
                  <a:pt x="243886" y="236197"/>
                </a:moveTo>
                <a:cubicBezTo>
                  <a:pt x="255160" y="236197"/>
                  <a:pt x="264299" y="245336"/>
                  <a:pt x="264299" y="256609"/>
                </a:cubicBezTo>
                <a:cubicBezTo>
                  <a:pt x="264299" y="267883"/>
                  <a:pt x="255160" y="277022"/>
                  <a:pt x="243886" y="277022"/>
                </a:cubicBezTo>
                <a:cubicBezTo>
                  <a:pt x="232612" y="277022"/>
                  <a:pt x="223473" y="267883"/>
                  <a:pt x="223473" y="256609"/>
                </a:cubicBezTo>
                <a:cubicBezTo>
                  <a:pt x="223473" y="245336"/>
                  <a:pt x="232612" y="236197"/>
                  <a:pt x="243886" y="236197"/>
                </a:cubicBezTo>
                <a:close/>
                <a:moveTo>
                  <a:pt x="195109" y="236197"/>
                </a:moveTo>
                <a:cubicBezTo>
                  <a:pt x="206383" y="236197"/>
                  <a:pt x="215522" y="245336"/>
                  <a:pt x="215522" y="256609"/>
                </a:cubicBezTo>
                <a:cubicBezTo>
                  <a:pt x="215522" y="267883"/>
                  <a:pt x="206383" y="277022"/>
                  <a:pt x="195109" y="277022"/>
                </a:cubicBezTo>
                <a:cubicBezTo>
                  <a:pt x="183835" y="277022"/>
                  <a:pt x="174696" y="267883"/>
                  <a:pt x="174696" y="256609"/>
                </a:cubicBezTo>
                <a:cubicBezTo>
                  <a:pt x="174696" y="245336"/>
                  <a:pt x="183835" y="236197"/>
                  <a:pt x="195109" y="236197"/>
                </a:cubicBezTo>
                <a:close/>
                <a:moveTo>
                  <a:pt x="146332" y="236197"/>
                </a:moveTo>
                <a:cubicBezTo>
                  <a:pt x="157606" y="236197"/>
                  <a:pt x="166745" y="245336"/>
                  <a:pt x="166745" y="256609"/>
                </a:cubicBezTo>
                <a:cubicBezTo>
                  <a:pt x="166745" y="267883"/>
                  <a:pt x="157606" y="277022"/>
                  <a:pt x="146332" y="277022"/>
                </a:cubicBezTo>
                <a:cubicBezTo>
                  <a:pt x="135058" y="277022"/>
                  <a:pt x="125919" y="267883"/>
                  <a:pt x="125919" y="256609"/>
                </a:cubicBezTo>
                <a:cubicBezTo>
                  <a:pt x="125919" y="245336"/>
                  <a:pt x="135058" y="236197"/>
                  <a:pt x="146332" y="236197"/>
                </a:cubicBezTo>
                <a:close/>
                <a:moveTo>
                  <a:pt x="97555" y="236197"/>
                </a:moveTo>
                <a:cubicBezTo>
                  <a:pt x="108829" y="236197"/>
                  <a:pt x="117968" y="245336"/>
                  <a:pt x="117968" y="256609"/>
                </a:cubicBezTo>
                <a:cubicBezTo>
                  <a:pt x="117968" y="267883"/>
                  <a:pt x="108829" y="277022"/>
                  <a:pt x="97555" y="277022"/>
                </a:cubicBezTo>
                <a:cubicBezTo>
                  <a:pt x="86281" y="277022"/>
                  <a:pt x="77142" y="267883"/>
                  <a:pt x="77142" y="256609"/>
                </a:cubicBezTo>
                <a:cubicBezTo>
                  <a:pt x="77142" y="245336"/>
                  <a:pt x="86281" y="236197"/>
                  <a:pt x="97555" y="236197"/>
                </a:cubicBezTo>
                <a:close/>
                <a:moveTo>
                  <a:pt x="48778" y="236197"/>
                </a:moveTo>
                <a:cubicBezTo>
                  <a:pt x="60052" y="236197"/>
                  <a:pt x="69191" y="245336"/>
                  <a:pt x="69191" y="256609"/>
                </a:cubicBezTo>
                <a:cubicBezTo>
                  <a:pt x="69191" y="267883"/>
                  <a:pt x="60052" y="277022"/>
                  <a:pt x="48778" y="277022"/>
                </a:cubicBezTo>
                <a:cubicBezTo>
                  <a:pt x="37504" y="277022"/>
                  <a:pt x="28365" y="267883"/>
                  <a:pt x="28365" y="256609"/>
                </a:cubicBezTo>
                <a:cubicBezTo>
                  <a:pt x="28365" y="245336"/>
                  <a:pt x="37504" y="236197"/>
                  <a:pt x="48778" y="236197"/>
                </a:cubicBezTo>
                <a:close/>
                <a:moveTo>
                  <a:pt x="2" y="236197"/>
                </a:moveTo>
                <a:cubicBezTo>
                  <a:pt x="11275" y="236197"/>
                  <a:pt x="20414" y="245336"/>
                  <a:pt x="20414" y="256609"/>
                </a:cubicBezTo>
                <a:cubicBezTo>
                  <a:pt x="20414" y="267883"/>
                  <a:pt x="11275" y="277022"/>
                  <a:pt x="2" y="277022"/>
                </a:cubicBezTo>
                <a:lnTo>
                  <a:pt x="0" y="277021"/>
                </a:lnTo>
                <a:lnTo>
                  <a:pt x="0" y="236198"/>
                </a:lnTo>
                <a:lnTo>
                  <a:pt x="2" y="236197"/>
                </a:lnTo>
                <a:close/>
                <a:moveTo>
                  <a:pt x="975542" y="182110"/>
                </a:moveTo>
                <a:cubicBezTo>
                  <a:pt x="981179" y="182110"/>
                  <a:pt x="986282" y="184395"/>
                  <a:pt x="989976" y="188089"/>
                </a:cubicBezTo>
                <a:lnTo>
                  <a:pt x="992557" y="194320"/>
                </a:lnTo>
                <a:lnTo>
                  <a:pt x="990601" y="207139"/>
                </a:lnTo>
                <a:lnTo>
                  <a:pt x="987678" y="218507"/>
                </a:lnTo>
                <a:lnTo>
                  <a:pt x="983488" y="221332"/>
                </a:lnTo>
                <a:cubicBezTo>
                  <a:pt x="981046" y="222365"/>
                  <a:pt x="978360" y="222936"/>
                  <a:pt x="975542" y="222936"/>
                </a:cubicBezTo>
                <a:cubicBezTo>
                  <a:pt x="964268" y="222936"/>
                  <a:pt x="955129" y="213797"/>
                  <a:pt x="955129" y="202523"/>
                </a:cubicBezTo>
                <a:cubicBezTo>
                  <a:pt x="955129" y="191250"/>
                  <a:pt x="964268" y="182110"/>
                  <a:pt x="975542" y="182110"/>
                </a:cubicBezTo>
                <a:close/>
                <a:moveTo>
                  <a:pt x="926765" y="182110"/>
                </a:moveTo>
                <a:cubicBezTo>
                  <a:pt x="938039" y="182110"/>
                  <a:pt x="947178" y="191250"/>
                  <a:pt x="947178" y="202523"/>
                </a:cubicBezTo>
                <a:cubicBezTo>
                  <a:pt x="947178" y="213797"/>
                  <a:pt x="938039" y="222936"/>
                  <a:pt x="926765" y="222936"/>
                </a:cubicBezTo>
                <a:cubicBezTo>
                  <a:pt x="915491" y="222936"/>
                  <a:pt x="906352" y="213797"/>
                  <a:pt x="906352" y="202523"/>
                </a:cubicBezTo>
                <a:cubicBezTo>
                  <a:pt x="906352" y="191250"/>
                  <a:pt x="915491" y="182110"/>
                  <a:pt x="926765" y="182110"/>
                </a:cubicBezTo>
                <a:close/>
                <a:moveTo>
                  <a:pt x="877988" y="182110"/>
                </a:moveTo>
                <a:cubicBezTo>
                  <a:pt x="889262" y="182110"/>
                  <a:pt x="898401" y="191250"/>
                  <a:pt x="898401" y="202523"/>
                </a:cubicBezTo>
                <a:cubicBezTo>
                  <a:pt x="898401" y="213797"/>
                  <a:pt x="889262" y="222936"/>
                  <a:pt x="877988" y="222936"/>
                </a:cubicBezTo>
                <a:cubicBezTo>
                  <a:pt x="866714" y="222936"/>
                  <a:pt x="857575" y="213797"/>
                  <a:pt x="857575" y="202523"/>
                </a:cubicBezTo>
                <a:cubicBezTo>
                  <a:pt x="857575" y="191250"/>
                  <a:pt x="866714" y="182110"/>
                  <a:pt x="877988" y="182110"/>
                </a:cubicBezTo>
                <a:close/>
                <a:moveTo>
                  <a:pt x="829211" y="182110"/>
                </a:moveTo>
                <a:cubicBezTo>
                  <a:pt x="840485" y="182110"/>
                  <a:pt x="849624" y="191250"/>
                  <a:pt x="849624" y="202523"/>
                </a:cubicBezTo>
                <a:cubicBezTo>
                  <a:pt x="849624" y="213797"/>
                  <a:pt x="840485" y="222936"/>
                  <a:pt x="829211" y="222936"/>
                </a:cubicBezTo>
                <a:cubicBezTo>
                  <a:pt x="817937" y="222936"/>
                  <a:pt x="808798" y="213797"/>
                  <a:pt x="808798" y="202523"/>
                </a:cubicBezTo>
                <a:cubicBezTo>
                  <a:pt x="808798" y="191250"/>
                  <a:pt x="817937" y="182110"/>
                  <a:pt x="829211" y="182110"/>
                </a:cubicBezTo>
                <a:close/>
                <a:moveTo>
                  <a:pt x="780434" y="182110"/>
                </a:moveTo>
                <a:cubicBezTo>
                  <a:pt x="791708" y="182110"/>
                  <a:pt x="800847" y="191250"/>
                  <a:pt x="800847" y="202523"/>
                </a:cubicBezTo>
                <a:cubicBezTo>
                  <a:pt x="800847" y="213797"/>
                  <a:pt x="791708" y="222936"/>
                  <a:pt x="780434" y="222936"/>
                </a:cubicBezTo>
                <a:cubicBezTo>
                  <a:pt x="769160" y="222936"/>
                  <a:pt x="760021" y="213797"/>
                  <a:pt x="760021" y="202523"/>
                </a:cubicBezTo>
                <a:cubicBezTo>
                  <a:pt x="760021" y="191250"/>
                  <a:pt x="769160" y="182110"/>
                  <a:pt x="780434" y="182110"/>
                </a:cubicBezTo>
                <a:close/>
                <a:moveTo>
                  <a:pt x="731657" y="182110"/>
                </a:moveTo>
                <a:cubicBezTo>
                  <a:pt x="742931" y="182110"/>
                  <a:pt x="752070" y="191250"/>
                  <a:pt x="752070" y="202523"/>
                </a:cubicBezTo>
                <a:cubicBezTo>
                  <a:pt x="752070" y="213797"/>
                  <a:pt x="742931" y="222936"/>
                  <a:pt x="731657" y="222936"/>
                </a:cubicBezTo>
                <a:cubicBezTo>
                  <a:pt x="720383" y="222936"/>
                  <a:pt x="711244" y="213797"/>
                  <a:pt x="711244" y="202523"/>
                </a:cubicBezTo>
                <a:cubicBezTo>
                  <a:pt x="711244" y="191250"/>
                  <a:pt x="720383" y="182110"/>
                  <a:pt x="731657" y="182110"/>
                </a:cubicBezTo>
                <a:close/>
                <a:moveTo>
                  <a:pt x="682880" y="182110"/>
                </a:moveTo>
                <a:cubicBezTo>
                  <a:pt x="694153" y="182110"/>
                  <a:pt x="703293" y="191250"/>
                  <a:pt x="703293" y="202523"/>
                </a:cubicBezTo>
                <a:cubicBezTo>
                  <a:pt x="703293" y="213797"/>
                  <a:pt x="694153" y="222936"/>
                  <a:pt x="682880" y="222936"/>
                </a:cubicBezTo>
                <a:cubicBezTo>
                  <a:pt x="671606" y="222936"/>
                  <a:pt x="662467" y="213797"/>
                  <a:pt x="662467" y="202523"/>
                </a:cubicBezTo>
                <a:cubicBezTo>
                  <a:pt x="662467" y="191250"/>
                  <a:pt x="671606" y="182110"/>
                  <a:pt x="682880" y="182110"/>
                </a:cubicBezTo>
                <a:close/>
                <a:moveTo>
                  <a:pt x="634103" y="182110"/>
                </a:moveTo>
                <a:cubicBezTo>
                  <a:pt x="645377" y="182110"/>
                  <a:pt x="654516" y="191250"/>
                  <a:pt x="654516" y="202523"/>
                </a:cubicBezTo>
                <a:cubicBezTo>
                  <a:pt x="654516" y="213797"/>
                  <a:pt x="645377" y="222936"/>
                  <a:pt x="634103" y="222936"/>
                </a:cubicBezTo>
                <a:cubicBezTo>
                  <a:pt x="622829" y="222936"/>
                  <a:pt x="613690" y="213797"/>
                  <a:pt x="613690" y="202523"/>
                </a:cubicBezTo>
                <a:cubicBezTo>
                  <a:pt x="613690" y="191250"/>
                  <a:pt x="622829" y="182110"/>
                  <a:pt x="634103" y="182110"/>
                </a:cubicBezTo>
                <a:close/>
                <a:moveTo>
                  <a:pt x="585326" y="182110"/>
                </a:moveTo>
                <a:cubicBezTo>
                  <a:pt x="596599" y="182110"/>
                  <a:pt x="605738" y="191250"/>
                  <a:pt x="605738" y="202523"/>
                </a:cubicBezTo>
                <a:cubicBezTo>
                  <a:pt x="605738" y="213797"/>
                  <a:pt x="596599" y="222936"/>
                  <a:pt x="585326" y="222936"/>
                </a:cubicBezTo>
                <a:cubicBezTo>
                  <a:pt x="574052" y="222936"/>
                  <a:pt x="564913" y="213797"/>
                  <a:pt x="564913" y="202523"/>
                </a:cubicBezTo>
                <a:cubicBezTo>
                  <a:pt x="564913" y="191250"/>
                  <a:pt x="574052" y="182110"/>
                  <a:pt x="585326" y="182110"/>
                </a:cubicBezTo>
                <a:close/>
                <a:moveTo>
                  <a:pt x="536549" y="182110"/>
                </a:moveTo>
                <a:cubicBezTo>
                  <a:pt x="547822" y="182110"/>
                  <a:pt x="556961" y="191250"/>
                  <a:pt x="556961" y="202523"/>
                </a:cubicBezTo>
                <a:cubicBezTo>
                  <a:pt x="556961" y="213797"/>
                  <a:pt x="547822" y="222936"/>
                  <a:pt x="536549" y="222936"/>
                </a:cubicBezTo>
                <a:cubicBezTo>
                  <a:pt x="525275" y="222936"/>
                  <a:pt x="516136" y="213797"/>
                  <a:pt x="516136" y="202523"/>
                </a:cubicBezTo>
                <a:cubicBezTo>
                  <a:pt x="516136" y="191250"/>
                  <a:pt x="525275" y="182110"/>
                  <a:pt x="536549" y="182110"/>
                </a:cubicBezTo>
                <a:close/>
                <a:moveTo>
                  <a:pt x="487772" y="182110"/>
                </a:moveTo>
                <a:cubicBezTo>
                  <a:pt x="499045" y="182110"/>
                  <a:pt x="508184" y="191250"/>
                  <a:pt x="508184" y="202523"/>
                </a:cubicBezTo>
                <a:cubicBezTo>
                  <a:pt x="508184" y="213797"/>
                  <a:pt x="499045" y="222936"/>
                  <a:pt x="487772" y="222936"/>
                </a:cubicBezTo>
                <a:cubicBezTo>
                  <a:pt x="476498" y="222936"/>
                  <a:pt x="467359" y="213797"/>
                  <a:pt x="467359" y="202523"/>
                </a:cubicBezTo>
                <a:cubicBezTo>
                  <a:pt x="467359" y="191250"/>
                  <a:pt x="476498" y="182110"/>
                  <a:pt x="487772" y="182110"/>
                </a:cubicBezTo>
                <a:close/>
                <a:moveTo>
                  <a:pt x="438994" y="182110"/>
                </a:moveTo>
                <a:cubicBezTo>
                  <a:pt x="450268" y="182110"/>
                  <a:pt x="459407" y="191250"/>
                  <a:pt x="459407" y="202523"/>
                </a:cubicBezTo>
                <a:cubicBezTo>
                  <a:pt x="459407" y="213797"/>
                  <a:pt x="450268" y="222936"/>
                  <a:pt x="438994" y="222936"/>
                </a:cubicBezTo>
                <a:cubicBezTo>
                  <a:pt x="427721" y="222936"/>
                  <a:pt x="418582" y="213797"/>
                  <a:pt x="418582" y="202523"/>
                </a:cubicBezTo>
                <a:cubicBezTo>
                  <a:pt x="418582" y="191250"/>
                  <a:pt x="427721" y="182110"/>
                  <a:pt x="438994" y="182110"/>
                </a:cubicBezTo>
                <a:close/>
                <a:moveTo>
                  <a:pt x="390217" y="182110"/>
                </a:moveTo>
                <a:cubicBezTo>
                  <a:pt x="401491" y="182110"/>
                  <a:pt x="410630" y="191250"/>
                  <a:pt x="410630" y="202523"/>
                </a:cubicBezTo>
                <a:cubicBezTo>
                  <a:pt x="410630" y="213797"/>
                  <a:pt x="401491" y="222936"/>
                  <a:pt x="390217" y="222936"/>
                </a:cubicBezTo>
                <a:cubicBezTo>
                  <a:pt x="378944" y="222936"/>
                  <a:pt x="369805" y="213797"/>
                  <a:pt x="369805" y="202523"/>
                </a:cubicBezTo>
                <a:cubicBezTo>
                  <a:pt x="369805" y="191250"/>
                  <a:pt x="378944" y="182110"/>
                  <a:pt x="390217" y="182110"/>
                </a:cubicBezTo>
                <a:close/>
                <a:moveTo>
                  <a:pt x="341440" y="182110"/>
                </a:moveTo>
                <a:cubicBezTo>
                  <a:pt x="352714" y="182110"/>
                  <a:pt x="361853" y="191250"/>
                  <a:pt x="361853" y="202523"/>
                </a:cubicBezTo>
                <a:cubicBezTo>
                  <a:pt x="361853" y="213797"/>
                  <a:pt x="352714" y="222936"/>
                  <a:pt x="341440" y="222936"/>
                </a:cubicBezTo>
                <a:cubicBezTo>
                  <a:pt x="330166" y="222936"/>
                  <a:pt x="321028" y="213797"/>
                  <a:pt x="321028" y="202523"/>
                </a:cubicBezTo>
                <a:cubicBezTo>
                  <a:pt x="321028" y="191250"/>
                  <a:pt x="330166" y="182110"/>
                  <a:pt x="341440" y="182110"/>
                </a:cubicBezTo>
                <a:close/>
                <a:moveTo>
                  <a:pt x="292663" y="182110"/>
                </a:moveTo>
                <a:cubicBezTo>
                  <a:pt x="303937" y="182110"/>
                  <a:pt x="313076" y="191250"/>
                  <a:pt x="313076" y="202523"/>
                </a:cubicBezTo>
                <a:cubicBezTo>
                  <a:pt x="313076" y="213797"/>
                  <a:pt x="303937" y="222936"/>
                  <a:pt x="292663" y="222936"/>
                </a:cubicBezTo>
                <a:cubicBezTo>
                  <a:pt x="281389" y="222936"/>
                  <a:pt x="272251" y="213797"/>
                  <a:pt x="272251" y="202523"/>
                </a:cubicBezTo>
                <a:cubicBezTo>
                  <a:pt x="272251" y="191250"/>
                  <a:pt x="281389" y="182110"/>
                  <a:pt x="292663" y="182110"/>
                </a:cubicBezTo>
                <a:close/>
                <a:moveTo>
                  <a:pt x="243886" y="182110"/>
                </a:moveTo>
                <a:cubicBezTo>
                  <a:pt x="255160" y="182110"/>
                  <a:pt x="264299" y="191250"/>
                  <a:pt x="264299" y="202523"/>
                </a:cubicBezTo>
                <a:cubicBezTo>
                  <a:pt x="264299" y="213797"/>
                  <a:pt x="255160" y="222936"/>
                  <a:pt x="243886" y="222936"/>
                </a:cubicBezTo>
                <a:cubicBezTo>
                  <a:pt x="232612" y="222936"/>
                  <a:pt x="223473" y="213797"/>
                  <a:pt x="223473" y="202523"/>
                </a:cubicBezTo>
                <a:cubicBezTo>
                  <a:pt x="223473" y="191250"/>
                  <a:pt x="232612" y="182110"/>
                  <a:pt x="243886" y="182110"/>
                </a:cubicBezTo>
                <a:close/>
                <a:moveTo>
                  <a:pt x="195109" y="182110"/>
                </a:moveTo>
                <a:cubicBezTo>
                  <a:pt x="206383" y="182110"/>
                  <a:pt x="215522" y="191250"/>
                  <a:pt x="215522" y="202523"/>
                </a:cubicBezTo>
                <a:cubicBezTo>
                  <a:pt x="215522" y="213797"/>
                  <a:pt x="206383" y="222936"/>
                  <a:pt x="195109" y="222936"/>
                </a:cubicBezTo>
                <a:cubicBezTo>
                  <a:pt x="183835" y="222936"/>
                  <a:pt x="174696" y="213797"/>
                  <a:pt x="174696" y="202523"/>
                </a:cubicBezTo>
                <a:cubicBezTo>
                  <a:pt x="174696" y="191250"/>
                  <a:pt x="183835" y="182110"/>
                  <a:pt x="195109" y="182110"/>
                </a:cubicBezTo>
                <a:close/>
                <a:moveTo>
                  <a:pt x="146332" y="182110"/>
                </a:moveTo>
                <a:cubicBezTo>
                  <a:pt x="157606" y="182110"/>
                  <a:pt x="166745" y="191250"/>
                  <a:pt x="166745" y="202523"/>
                </a:cubicBezTo>
                <a:cubicBezTo>
                  <a:pt x="166745" y="213797"/>
                  <a:pt x="157606" y="222936"/>
                  <a:pt x="146332" y="222936"/>
                </a:cubicBezTo>
                <a:cubicBezTo>
                  <a:pt x="135058" y="222936"/>
                  <a:pt x="125919" y="213797"/>
                  <a:pt x="125919" y="202523"/>
                </a:cubicBezTo>
                <a:cubicBezTo>
                  <a:pt x="125919" y="191250"/>
                  <a:pt x="135058" y="182110"/>
                  <a:pt x="146332" y="182110"/>
                </a:cubicBezTo>
                <a:close/>
                <a:moveTo>
                  <a:pt x="97555" y="182110"/>
                </a:moveTo>
                <a:cubicBezTo>
                  <a:pt x="108829" y="182110"/>
                  <a:pt x="117968" y="191250"/>
                  <a:pt x="117968" y="202523"/>
                </a:cubicBezTo>
                <a:cubicBezTo>
                  <a:pt x="117968" y="213797"/>
                  <a:pt x="108829" y="222936"/>
                  <a:pt x="97555" y="222936"/>
                </a:cubicBezTo>
                <a:cubicBezTo>
                  <a:pt x="86281" y="222936"/>
                  <a:pt x="77142" y="213797"/>
                  <a:pt x="77142" y="202523"/>
                </a:cubicBezTo>
                <a:cubicBezTo>
                  <a:pt x="77142" y="191250"/>
                  <a:pt x="86281" y="182110"/>
                  <a:pt x="97555" y="182110"/>
                </a:cubicBezTo>
                <a:close/>
                <a:moveTo>
                  <a:pt x="48778" y="182110"/>
                </a:moveTo>
                <a:cubicBezTo>
                  <a:pt x="60052" y="182110"/>
                  <a:pt x="69191" y="191250"/>
                  <a:pt x="69191" y="202523"/>
                </a:cubicBezTo>
                <a:cubicBezTo>
                  <a:pt x="69191" y="213797"/>
                  <a:pt x="60052" y="222936"/>
                  <a:pt x="48778" y="222936"/>
                </a:cubicBezTo>
                <a:cubicBezTo>
                  <a:pt x="37504" y="222936"/>
                  <a:pt x="28365" y="213797"/>
                  <a:pt x="28365" y="202523"/>
                </a:cubicBezTo>
                <a:cubicBezTo>
                  <a:pt x="28365" y="191250"/>
                  <a:pt x="37504" y="182110"/>
                  <a:pt x="48778" y="182110"/>
                </a:cubicBezTo>
                <a:close/>
                <a:moveTo>
                  <a:pt x="2" y="182110"/>
                </a:moveTo>
                <a:cubicBezTo>
                  <a:pt x="11275" y="182110"/>
                  <a:pt x="20414" y="191250"/>
                  <a:pt x="20414" y="202523"/>
                </a:cubicBezTo>
                <a:cubicBezTo>
                  <a:pt x="20414" y="213797"/>
                  <a:pt x="11275" y="222936"/>
                  <a:pt x="2" y="222936"/>
                </a:cubicBezTo>
                <a:lnTo>
                  <a:pt x="0" y="222935"/>
                </a:lnTo>
                <a:lnTo>
                  <a:pt x="0" y="182111"/>
                </a:lnTo>
                <a:lnTo>
                  <a:pt x="2" y="182110"/>
                </a:lnTo>
                <a:close/>
                <a:moveTo>
                  <a:pt x="975542" y="128024"/>
                </a:moveTo>
                <a:cubicBezTo>
                  <a:pt x="986816" y="128024"/>
                  <a:pt x="995955" y="137163"/>
                  <a:pt x="995955" y="148437"/>
                </a:cubicBezTo>
                <a:cubicBezTo>
                  <a:pt x="995955" y="159711"/>
                  <a:pt x="986816" y="168850"/>
                  <a:pt x="975542" y="168850"/>
                </a:cubicBezTo>
                <a:cubicBezTo>
                  <a:pt x="964268" y="168850"/>
                  <a:pt x="955129" y="159711"/>
                  <a:pt x="955129" y="148437"/>
                </a:cubicBezTo>
                <a:cubicBezTo>
                  <a:pt x="955129" y="137163"/>
                  <a:pt x="964268" y="128024"/>
                  <a:pt x="975542" y="128024"/>
                </a:cubicBezTo>
                <a:close/>
                <a:moveTo>
                  <a:pt x="926765" y="128024"/>
                </a:moveTo>
                <a:cubicBezTo>
                  <a:pt x="938039" y="128024"/>
                  <a:pt x="947178" y="137163"/>
                  <a:pt x="947178" y="148437"/>
                </a:cubicBezTo>
                <a:cubicBezTo>
                  <a:pt x="947178" y="159711"/>
                  <a:pt x="938039" y="168850"/>
                  <a:pt x="926765" y="168850"/>
                </a:cubicBezTo>
                <a:cubicBezTo>
                  <a:pt x="915491" y="168850"/>
                  <a:pt x="906352" y="159711"/>
                  <a:pt x="906352" y="148437"/>
                </a:cubicBezTo>
                <a:cubicBezTo>
                  <a:pt x="906352" y="137163"/>
                  <a:pt x="915491" y="128024"/>
                  <a:pt x="926765" y="128024"/>
                </a:cubicBezTo>
                <a:close/>
                <a:moveTo>
                  <a:pt x="877988" y="128024"/>
                </a:moveTo>
                <a:cubicBezTo>
                  <a:pt x="889262" y="128024"/>
                  <a:pt x="898401" y="137163"/>
                  <a:pt x="898401" y="148437"/>
                </a:cubicBezTo>
                <a:cubicBezTo>
                  <a:pt x="898401" y="159711"/>
                  <a:pt x="889262" y="168850"/>
                  <a:pt x="877988" y="168850"/>
                </a:cubicBezTo>
                <a:cubicBezTo>
                  <a:pt x="866714" y="168850"/>
                  <a:pt x="857575" y="159711"/>
                  <a:pt x="857575" y="148437"/>
                </a:cubicBezTo>
                <a:cubicBezTo>
                  <a:pt x="857575" y="137163"/>
                  <a:pt x="866714" y="128024"/>
                  <a:pt x="877988" y="128024"/>
                </a:cubicBezTo>
                <a:close/>
                <a:moveTo>
                  <a:pt x="829211" y="128024"/>
                </a:moveTo>
                <a:cubicBezTo>
                  <a:pt x="840485" y="128024"/>
                  <a:pt x="849624" y="137163"/>
                  <a:pt x="849624" y="148437"/>
                </a:cubicBezTo>
                <a:cubicBezTo>
                  <a:pt x="849624" y="159711"/>
                  <a:pt x="840485" y="168850"/>
                  <a:pt x="829211" y="168850"/>
                </a:cubicBezTo>
                <a:cubicBezTo>
                  <a:pt x="817937" y="168850"/>
                  <a:pt x="808798" y="159711"/>
                  <a:pt x="808798" y="148437"/>
                </a:cubicBezTo>
                <a:cubicBezTo>
                  <a:pt x="808798" y="137163"/>
                  <a:pt x="817937" y="128024"/>
                  <a:pt x="829211" y="128024"/>
                </a:cubicBezTo>
                <a:close/>
                <a:moveTo>
                  <a:pt x="780434" y="128024"/>
                </a:moveTo>
                <a:cubicBezTo>
                  <a:pt x="791708" y="128024"/>
                  <a:pt x="800847" y="137163"/>
                  <a:pt x="800847" y="148437"/>
                </a:cubicBezTo>
                <a:cubicBezTo>
                  <a:pt x="800847" y="159711"/>
                  <a:pt x="791708" y="168850"/>
                  <a:pt x="780434" y="168850"/>
                </a:cubicBezTo>
                <a:cubicBezTo>
                  <a:pt x="769160" y="168850"/>
                  <a:pt x="760021" y="159711"/>
                  <a:pt x="760021" y="148437"/>
                </a:cubicBezTo>
                <a:cubicBezTo>
                  <a:pt x="760021" y="137163"/>
                  <a:pt x="769160" y="128024"/>
                  <a:pt x="780434" y="128024"/>
                </a:cubicBezTo>
                <a:close/>
                <a:moveTo>
                  <a:pt x="731657" y="128024"/>
                </a:moveTo>
                <a:cubicBezTo>
                  <a:pt x="742931" y="128024"/>
                  <a:pt x="752070" y="137163"/>
                  <a:pt x="752070" y="148437"/>
                </a:cubicBezTo>
                <a:cubicBezTo>
                  <a:pt x="752070" y="159711"/>
                  <a:pt x="742931" y="168850"/>
                  <a:pt x="731657" y="168850"/>
                </a:cubicBezTo>
                <a:cubicBezTo>
                  <a:pt x="720383" y="168850"/>
                  <a:pt x="711244" y="159711"/>
                  <a:pt x="711244" y="148437"/>
                </a:cubicBezTo>
                <a:cubicBezTo>
                  <a:pt x="711244" y="137163"/>
                  <a:pt x="720383" y="128024"/>
                  <a:pt x="731657" y="128024"/>
                </a:cubicBezTo>
                <a:close/>
                <a:moveTo>
                  <a:pt x="682880" y="128024"/>
                </a:moveTo>
                <a:cubicBezTo>
                  <a:pt x="694153" y="128024"/>
                  <a:pt x="703293" y="137163"/>
                  <a:pt x="703293" y="148437"/>
                </a:cubicBezTo>
                <a:cubicBezTo>
                  <a:pt x="703293" y="159711"/>
                  <a:pt x="694153" y="168850"/>
                  <a:pt x="682880" y="168850"/>
                </a:cubicBezTo>
                <a:cubicBezTo>
                  <a:pt x="671606" y="168850"/>
                  <a:pt x="662467" y="159711"/>
                  <a:pt x="662467" y="148437"/>
                </a:cubicBezTo>
                <a:cubicBezTo>
                  <a:pt x="662467" y="137163"/>
                  <a:pt x="671606" y="128024"/>
                  <a:pt x="682880" y="128024"/>
                </a:cubicBezTo>
                <a:close/>
                <a:moveTo>
                  <a:pt x="634103" y="128024"/>
                </a:moveTo>
                <a:cubicBezTo>
                  <a:pt x="645377" y="128024"/>
                  <a:pt x="654516" y="137163"/>
                  <a:pt x="654516" y="148437"/>
                </a:cubicBezTo>
                <a:cubicBezTo>
                  <a:pt x="654516" y="159711"/>
                  <a:pt x="645377" y="168850"/>
                  <a:pt x="634103" y="168850"/>
                </a:cubicBezTo>
                <a:cubicBezTo>
                  <a:pt x="622829" y="168850"/>
                  <a:pt x="613690" y="159711"/>
                  <a:pt x="613690" y="148437"/>
                </a:cubicBezTo>
                <a:cubicBezTo>
                  <a:pt x="613690" y="137163"/>
                  <a:pt x="622829" y="128024"/>
                  <a:pt x="634103" y="128024"/>
                </a:cubicBezTo>
                <a:close/>
                <a:moveTo>
                  <a:pt x="585326" y="128024"/>
                </a:moveTo>
                <a:cubicBezTo>
                  <a:pt x="596599" y="128024"/>
                  <a:pt x="605738" y="137163"/>
                  <a:pt x="605738" y="148437"/>
                </a:cubicBezTo>
                <a:cubicBezTo>
                  <a:pt x="605738" y="159711"/>
                  <a:pt x="596599" y="168850"/>
                  <a:pt x="585326" y="168850"/>
                </a:cubicBezTo>
                <a:cubicBezTo>
                  <a:pt x="574052" y="168850"/>
                  <a:pt x="564913" y="159711"/>
                  <a:pt x="564913" y="148437"/>
                </a:cubicBezTo>
                <a:cubicBezTo>
                  <a:pt x="564913" y="137163"/>
                  <a:pt x="574052" y="128024"/>
                  <a:pt x="585326" y="128024"/>
                </a:cubicBezTo>
                <a:close/>
                <a:moveTo>
                  <a:pt x="536549" y="128024"/>
                </a:moveTo>
                <a:cubicBezTo>
                  <a:pt x="547822" y="128024"/>
                  <a:pt x="556961" y="137163"/>
                  <a:pt x="556961" y="148437"/>
                </a:cubicBezTo>
                <a:cubicBezTo>
                  <a:pt x="556961" y="159711"/>
                  <a:pt x="547822" y="168850"/>
                  <a:pt x="536549" y="168850"/>
                </a:cubicBezTo>
                <a:cubicBezTo>
                  <a:pt x="525275" y="168850"/>
                  <a:pt x="516136" y="159711"/>
                  <a:pt x="516136" y="148437"/>
                </a:cubicBezTo>
                <a:cubicBezTo>
                  <a:pt x="516136" y="137163"/>
                  <a:pt x="525275" y="128024"/>
                  <a:pt x="536549" y="128024"/>
                </a:cubicBezTo>
                <a:close/>
                <a:moveTo>
                  <a:pt x="487772" y="128024"/>
                </a:moveTo>
                <a:cubicBezTo>
                  <a:pt x="499045" y="128024"/>
                  <a:pt x="508184" y="137163"/>
                  <a:pt x="508184" y="148437"/>
                </a:cubicBezTo>
                <a:cubicBezTo>
                  <a:pt x="508184" y="159711"/>
                  <a:pt x="499045" y="168850"/>
                  <a:pt x="487772" y="168850"/>
                </a:cubicBezTo>
                <a:cubicBezTo>
                  <a:pt x="476498" y="168850"/>
                  <a:pt x="467359" y="159711"/>
                  <a:pt x="467359" y="148437"/>
                </a:cubicBezTo>
                <a:cubicBezTo>
                  <a:pt x="467359" y="137163"/>
                  <a:pt x="476498" y="128024"/>
                  <a:pt x="487772" y="128024"/>
                </a:cubicBezTo>
                <a:close/>
                <a:moveTo>
                  <a:pt x="438994" y="128024"/>
                </a:moveTo>
                <a:cubicBezTo>
                  <a:pt x="450268" y="128024"/>
                  <a:pt x="459407" y="137163"/>
                  <a:pt x="459407" y="148437"/>
                </a:cubicBezTo>
                <a:cubicBezTo>
                  <a:pt x="459407" y="159711"/>
                  <a:pt x="450268" y="168850"/>
                  <a:pt x="438994" y="168850"/>
                </a:cubicBezTo>
                <a:cubicBezTo>
                  <a:pt x="427721" y="168850"/>
                  <a:pt x="418582" y="159711"/>
                  <a:pt x="418582" y="148437"/>
                </a:cubicBezTo>
                <a:cubicBezTo>
                  <a:pt x="418582" y="137163"/>
                  <a:pt x="427721" y="128024"/>
                  <a:pt x="438994" y="128024"/>
                </a:cubicBezTo>
                <a:close/>
                <a:moveTo>
                  <a:pt x="390217" y="128024"/>
                </a:moveTo>
                <a:cubicBezTo>
                  <a:pt x="401491" y="128024"/>
                  <a:pt x="410630" y="137163"/>
                  <a:pt x="410630" y="148437"/>
                </a:cubicBezTo>
                <a:cubicBezTo>
                  <a:pt x="410630" y="159711"/>
                  <a:pt x="401491" y="168850"/>
                  <a:pt x="390217" y="168850"/>
                </a:cubicBezTo>
                <a:cubicBezTo>
                  <a:pt x="378944" y="168850"/>
                  <a:pt x="369805" y="159711"/>
                  <a:pt x="369805" y="148437"/>
                </a:cubicBezTo>
                <a:cubicBezTo>
                  <a:pt x="369805" y="137163"/>
                  <a:pt x="378944" y="128024"/>
                  <a:pt x="390217" y="128024"/>
                </a:cubicBezTo>
                <a:close/>
                <a:moveTo>
                  <a:pt x="341440" y="128024"/>
                </a:moveTo>
                <a:cubicBezTo>
                  <a:pt x="352714" y="128024"/>
                  <a:pt x="361853" y="137163"/>
                  <a:pt x="361853" y="148437"/>
                </a:cubicBezTo>
                <a:cubicBezTo>
                  <a:pt x="361853" y="159711"/>
                  <a:pt x="352714" y="168850"/>
                  <a:pt x="341440" y="168850"/>
                </a:cubicBezTo>
                <a:cubicBezTo>
                  <a:pt x="330166" y="168850"/>
                  <a:pt x="321028" y="159711"/>
                  <a:pt x="321028" y="148437"/>
                </a:cubicBezTo>
                <a:cubicBezTo>
                  <a:pt x="321028" y="137163"/>
                  <a:pt x="330166" y="128024"/>
                  <a:pt x="341440" y="128024"/>
                </a:cubicBezTo>
                <a:close/>
                <a:moveTo>
                  <a:pt x="292663" y="128024"/>
                </a:moveTo>
                <a:cubicBezTo>
                  <a:pt x="303937" y="128024"/>
                  <a:pt x="313076" y="137163"/>
                  <a:pt x="313076" y="148437"/>
                </a:cubicBezTo>
                <a:cubicBezTo>
                  <a:pt x="313076" y="159711"/>
                  <a:pt x="303937" y="168850"/>
                  <a:pt x="292663" y="168850"/>
                </a:cubicBezTo>
                <a:cubicBezTo>
                  <a:pt x="281389" y="168850"/>
                  <a:pt x="272251" y="159711"/>
                  <a:pt x="272251" y="148437"/>
                </a:cubicBezTo>
                <a:cubicBezTo>
                  <a:pt x="272251" y="137163"/>
                  <a:pt x="281389" y="128024"/>
                  <a:pt x="292663" y="128024"/>
                </a:cubicBezTo>
                <a:close/>
                <a:moveTo>
                  <a:pt x="243886" y="128024"/>
                </a:moveTo>
                <a:cubicBezTo>
                  <a:pt x="255160" y="128024"/>
                  <a:pt x="264299" y="137163"/>
                  <a:pt x="264299" y="148437"/>
                </a:cubicBezTo>
                <a:cubicBezTo>
                  <a:pt x="264299" y="159711"/>
                  <a:pt x="255160" y="168850"/>
                  <a:pt x="243886" y="168850"/>
                </a:cubicBezTo>
                <a:cubicBezTo>
                  <a:pt x="232612" y="168850"/>
                  <a:pt x="223473" y="159711"/>
                  <a:pt x="223473" y="148437"/>
                </a:cubicBezTo>
                <a:cubicBezTo>
                  <a:pt x="223473" y="137163"/>
                  <a:pt x="232612" y="128024"/>
                  <a:pt x="243886" y="128024"/>
                </a:cubicBezTo>
                <a:close/>
                <a:moveTo>
                  <a:pt x="195109" y="128024"/>
                </a:moveTo>
                <a:cubicBezTo>
                  <a:pt x="206383" y="128024"/>
                  <a:pt x="215522" y="137163"/>
                  <a:pt x="215522" y="148437"/>
                </a:cubicBezTo>
                <a:cubicBezTo>
                  <a:pt x="215522" y="159711"/>
                  <a:pt x="206383" y="168850"/>
                  <a:pt x="195109" y="168850"/>
                </a:cubicBezTo>
                <a:cubicBezTo>
                  <a:pt x="183835" y="168850"/>
                  <a:pt x="174696" y="159711"/>
                  <a:pt x="174696" y="148437"/>
                </a:cubicBezTo>
                <a:cubicBezTo>
                  <a:pt x="174696" y="137163"/>
                  <a:pt x="183835" y="128024"/>
                  <a:pt x="195109" y="128024"/>
                </a:cubicBezTo>
                <a:close/>
                <a:moveTo>
                  <a:pt x="146332" y="128024"/>
                </a:moveTo>
                <a:cubicBezTo>
                  <a:pt x="157606" y="128024"/>
                  <a:pt x="166745" y="137163"/>
                  <a:pt x="166745" y="148437"/>
                </a:cubicBezTo>
                <a:cubicBezTo>
                  <a:pt x="166745" y="159711"/>
                  <a:pt x="157606" y="168850"/>
                  <a:pt x="146332" y="168850"/>
                </a:cubicBezTo>
                <a:cubicBezTo>
                  <a:pt x="135058" y="168850"/>
                  <a:pt x="125919" y="159711"/>
                  <a:pt x="125919" y="148437"/>
                </a:cubicBezTo>
                <a:cubicBezTo>
                  <a:pt x="125919" y="137163"/>
                  <a:pt x="135058" y="128024"/>
                  <a:pt x="146332" y="128024"/>
                </a:cubicBezTo>
                <a:close/>
                <a:moveTo>
                  <a:pt x="97555" y="128024"/>
                </a:moveTo>
                <a:cubicBezTo>
                  <a:pt x="108829" y="128024"/>
                  <a:pt x="117968" y="137163"/>
                  <a:pt x="117968" y="148437"/>
                </a:cubicBezTo>
                <a:cubicBezTo>
                  <a:pt x="117968" y="159711"/>
                  <a:pt x="108829" y="168850"/>
                  <a:pt x="97555" y="168850"/>
                </a:cubicBezTo>
                <a:cubicBezTo>
                  <a:pt x="86281" y="168850"/>
                  <a:pt x="77142" y="159711"/>
                  <a:pt x="77142" y="148437"/>
                </a:cubicBezTo>
                <a:cubicBezTo>
                  <a:pt x="77142" y="137163"/>
                  <a:pt x="86281" y="128024"/>
                  <a:pt x="97555" y="128024"/>
                </a:cubicBezTo>
                <a:close/>
                <a:moveTo>
                  <a:pt x="48778" y="128024"/>
                </a:moveTo>
                <a:cubicBezTo>
                  <a:pt x="60052" y="128024"/>
                  <a:pt x="69191" y="137163"/>
                  <a:pt x="69191" y="148437"/>
                </a:cubicBezTo>
                <a:cubicBezTo>
                  <a:pt x="69191" y="159711"/>
                  <a:pt x="60052" y="168850"/>
                  <a:pt x="48778" y="168850"/>
                </a:cubicBezTo>
                <a:cubicBezTo>
                  <a:pt x="37504" y="168850"/>
                  <a:pt x="28365" y="159711"/>
                  <a:pt x="28365" y="148437"/>
                </a:cubicBezTo>
                <a:cubicBezTo>
                  <a:pt x="28365" y="137163"/>
                  <a:pt x="37504" y="128024"/>
                  <a:pt x="48778" y="128024"/>
                </a:cubicBezTo>
                <a:close/>
                <a:moveTo>
                  <a:pt x="2" y="128024"/>
                </a:moveTo>
                <a:cubicBezTo>
                  <a:pt x="11275" y="128024"/>
                  <a:pt x="20414" y="137163"/>
                  <a:pt x="20414" y="148437"/>
                </a:cubicBezTo>
                <a:cubicBezTo>
                  <a:pt x="20414" y="159711"/>
                  <a:pt x="11275" y="168850"/>
                  <a:pt x="2" y="168850"/>
                </a:cubicBezTo>
                <a:lnTo>
                  <a:pt x="0" y="168849"/>
                </a:lnTo>
                <a:lnTo>
                  <a:pt x="0" y="128025"/>
                </a:lnTo>
                <a:lnTo>
                  <a:pt x="2" y="128024"/>
                </a:lnTo>
                <a:close/>
                <a:moveTo>
                  <a:pt x="1006915" y="87087"/>
                </a:moveTo>
                <a:lnTo>
                  <a:pt x="1006262" y="100037"/>
                </a:lnTo>
                <a:lnTo>
                  <a:pt x="1003906" y="94351"/>
                </a:lnTo>
                <a:lnTo>
                  <a:pt x="1006915" y="87087"/>
                </a:lnTo>
                <a:close/>
                <a:moveTo>
                  <a:pt x="975542" y="73938"/>
                </a:moveTo>
                <a:cubicBezTo>
                  <a:pt x="986816" y="73938"/>
                  <a:pt x="995955" y="83077"/>
                  <a:pt x="995955" y="94351"/>
                </a:cubicBezTo>
                <a:cubicBezTo>
                  <a:pt x="995955" y="105625"/>
                  <a:pt x="986816" y="114764"/>
                  <a:pt x="975542" y="114764"/>
                </a:cubicBezTo>
                <a:cubicBezTo>
                  <a:pt x="964268" y="114764"/>
                  <a:pt x="955129" y="105625"/>
                  <a:pt x="955129" y="94351"/>
                </a:cubicBezTo>
                <a:cubicBezTo>
                  <a:pt x="955129" y="83077"/>
                  <a:pt x="964268" y="73938"/>
                  <a:pt x="975542" y="73938"/>
                </a:cubicBezTo>
                <a:close/>
                <a:moveTo>
                  <a:pt x="926765" y="73938"/>
                </a:moveTo>
                <a:cubicBezTo>
                  <a:pt x="938039" y="73938"/>
                  <a:pt x="947178" y="83077"/>
                  <a:pt x="947178" y="94351"/>
                </a:cubicBezTo>
                <a:cubicBezTo>
                  <a:pt x="947178" y="105625"/>
                  <a:pt x="938039" y="114764"/>
                  <a:pt x="926765" y="114764"/>
                </a:cubicBezTo>
                <a:cubicBezTo>
                  <a:pt x="915491" y="114764"/>
                  <a:pt x="906352" y="105625"/>
                  <a:pt x="906352" y="94351"/>
                </a:cubicBezTo>
                <a:cubicBezTo>
                  <a:pt x="906352" y="83077"/>
                  <a:pt x="915491" y="73938"/>
                  <a:pt x="926765" y="73938"/>
                </a:cubicBezTo>
                <a:close/>
                <a:moveTo>
                  <a:pt x="877988" y="73938"/>
                </a:moveTo>
                <a:cubicBezTo>
                  <a:pt x="889262" y="73938"/>
                  <a:pt x="898401" y="83077"/>
                  <a:pt x="898401" y="94351"/>
                </a:cubicBezTo>
                <a:cubicBezTo>
                  <a:pt x="898401" y="105625"/>
                  <a:pt x="889262" y="114764"/>
                  <a:pt x="877988" y="114764"/>
                </a:cubicBezTo>
                <a:cubicBezTo>
                  <a:pt x="866714" y="114764"/>
                  <a:pt x="857575" y="105625"/>
                  <a:pt x="857575" y="94351"/>
                </a:cubicBezTo>
                <a:cubicBezTo>
                  <a:pt x="857575" y="83077"/>
                  <a:pt x="866714" y="73938"/>
                  <a:pt x="877988" y="73938"/>
                </a:cubicBezTo>
                <a:close/>
                <a:moveTo>
                  <a:pt x="829211" y="73938"/>
                </a:moveTo>
                <a:cubicBezTo>
                  <a:pt x="840485" y="73938"/>
                  <a:pt x="849624" y="83077"/>
                  <a:pt x="849624" y="94351"/>
                </a:cubicBezTo>
                <a:cubicBezTo>
                  <a:pt x="849624" y="105625"/>
                  <a:pt x="840485" y="114764"/>
                  <a:pt x="829211" y="114764"/>
                </a:cubicBezTo>
                <a:cubicBezTo>
                  <a:pt x="817937" y="114764"/>
                  <a:pt x="808798" y="105625"/>
                  <a:pt x="808798" y="94351"/>
                </a:cubicBezTo>
                <a:cubicBezTo>
                  <a:pt x="808798" y="83077"/>
                  <a:pt x="817937" y="73938"/>
                  <a:pt x="829211" y="73938"/>
                </a:cubicBezTo>
                <a:close/>
                <a:moveTo>
                  <a:pt x="780434" y="73938"/>
                </a:moveTo>
                <a:cubicBezTo>
                  <a:pt x="791708" y="73938"/>
                  <a:pt x="800847" y="83077"/>
                  <a:pt x="800847" y="94351"/>
                </a:cubicBezTo>
                <a:cubicBezTo>
                  <a:pt x="800847" y="105625"/>
                  <a:pt x="791708" y="114764"/>
                  <a:pt x="780434" y="114764"/>
                </a:cubicBezTo>
                <a:cubicBezTo>
                  <a:pt x="769160" y="114764"/>
                  <a:pt x="760021" y="105625"/>
                  <a:pt x="760021" y="94351"/>
                </a:cubicBezTo>
                <a:cubicBezTo>
                  <a:pt x="760021" y="83077"/>
                  <a:pt x="769160" y="73938"/>
                  <a:pt x="780434" y="73938"/>
                </a:cubicBezTo>
                <a:close/>
                <a:moveTo>
                  <a:pt x="731657" y="73938"/>
                </a:moveTo>
                <a:cubicBezTo>
                  <a:pt x="742931" y="73938"/>
                  <a:pt x="752070" y="83077"/>
                  <a:pt x="752070" y="94351"/>
                </a:cubicBezTo>
                <a:cubicBezTo>
                  <a:pt x="752070" y="105625"/>
                  <a:pt x="742931" y="114764"/>
                  <a:pt x="731657" y="114764"/>
                </a:cubicBezTo>
                <a:cubicBezTo>
                  <a:pt x="720383" y="114764"/>
                  <a:pt x="711244" y="105625"/>
                  <a:pt x="711244" y="94351"/>
                </a:cubicBezTo>
                <a:cubicBezTo>
                  <a:pt x="711244" y="83077"/>
                  <a:pt x="720383" y="73938"/>
                  <a:pt x="731657" y="73938"/>
                </a:cubicBezTo>
                <a:close/>
                <a:moveTo>
                  <a:pt x="682880" y="73938"/>
                </a:moveTo>
                <a:cubicBezTo>
                  <a:pt x="694153" y="73938"/>
                  <a:pt x="703293" y="83077"/>
                  <a:pt x="703293" y="94351"/>
                </a:cubicBezTo>
                <a:cubicBezTo>
                  <a:pt x="703293" y="105625"/>
                  <a:pt x="694153" y="114764"/>
                  <a:pt x="682880" y="114764"/>
                </a:cubicBezTo>
                <a:cubicBezTo>
                  <a:pt x="671606" y="114764"/>
                  <a:pt x="662467" y="105625"/>
                  <a:pt x="662467" y="94351"/>
                </a:cubicBezTo>
                <a:cubicBezTo>
                  <a:pt x="662467" y="83077"/>
                  <a:pt x="671606" y="73938"/>
                  <a:pt x="682880" y="73938"/>
                </a:cubicBezTo>
                <a:close/>
                <a:moveTo>
                  <a:pt x="634103" y="73938"/>
                </a:moveTo>
                <a:cubicBezTo>
                  <a:pt x="645377" y="73938"/>
                  <a:pt x="654516" y="83077"/>
                  <a:pt x="654516" y="94351"/>
                </a:cubicBezTo>
                <a:cubicBezTo>
                  <a:pt x="654516" y="105625"/>
                  <a:pt x="645377" y="114764"/>
                  <a:pt x="634103" y="114764"/>
                </a:cubicBezTo>
                <a:cubicBezTo>
                  <a:pt x="622829" y="114764"/>
                  <a:pt x="613690" y="105625"/>
                  <a:pt x="613690" y="94351"/>
                </a:cubicBezTo>
                <a:cubicBezTo>
                  <a:pt x="613690" y="83077"/>
                  <a:pt x="622829" y="73938"/>
                  <a:pt x="634103" y="73938"/>
                </a:cubicBezTo>
                <a:close/>
                <a:moveTo>
                  <a:pt x="585326" y="73938"/>
                </a:moveTo>
                <a:cubicBezTo>
                  <a:pt x="596599" y="73938"/>
                  <a:pt x="605738" y="83077"/>
                  <a:pt x="605738" y="94351"/>
                </a:cubicBezTo>
                <a:cubicBezTo>
                  <a:pt x="605738" y="105625"/>
                  <a:pt x="596599" y="114764"/>
                  <a:pt x="585326" y="114764"/>
                </a:cubicBezTo>
                <a:cubicBezTo>
                  <a:pt x="574052" y="114764"/>
                  <a:pt x="564913" y="105625"/>
                  <a:pt x="564913" y="94351"/>
                </a:cubicBezTo>
                <a:cubicBezTo>
                  <a:pt x="564913" y="83077"/>
                  <a:pt x="574052" y="73938"/>
                  <a:pt x="585326" y="73938"/>
                </a:cubicBezTo>
                <a:close/>
                <a:moveTo>
                  <a:pt x="536549" y="73938"/>
                </a:moveTo>
                <a:cubicBezTo>
                  <a:pt x="547822" y="73938"/>
                  <a:pt x="556961" y="83077"/>
                  <a:pt x="556961" y="94351"/>
                </a:cubicBezTo>
                <a:cubicBezTo>
                  <a:pt x="556961" y="105625"/>
                  <a:pt x="547822" y="114764"/>
                  <a:pt x="536549" y="114764"/>
                </a:cubicBezTo>
                <a:cubicBezTo>
                  <a:pt x="525275" y="114764"/>
                  <a:pt x="516136" y="105625"/>
                  <a:pt x="516136" y="94351"/>
                </a:cubicBezTo>
                <a:cubicBezTo>
                  <a:pt x="516136" y="83077"/>
                  <a:pt x="525275" y="73938"/>
                  <a:pt x="536549" y="73938"/>
                </a:cubicBezTo>
                <a:close/>
                <a:moveTo>
                  <a:pt x="487772" y="73938"/>
                </a:moveTo>
                <a:cubicBezTo>
                  <a:pt x="499045" y="73938"/>
                  <a:pt x="508184" y="83077"/>
                  <a:pt x="508184" y="94351"/>
                </a:cubicBezTo>
                <a:cubicBezTo>
                  <a:pt x="508184" y="105625"/>
                  <a:pt x="499045" y="114764"/>
                  <a:pt x="487772" y="114764"/>
                </a:cubicBezTo>
                <a:cubicBezTo>
                  <a:pt x="476498" y="114764"/>
                  <a:pt x="467359" y="105625"/>
                  <a:pt x="467359" y="94351"/>
                </a:cubicBezTo>
                <a:cubicBezTo>
                  <a:pt x="467359" y="83077"/>
                  <a:pt x="476498" y="73938"/>
                  <a:pt x="487772" y="73938"/>
                </a:cubicBezTo>
                <a:close/>
                <a:moveTo>
                  <a:pt x="438994" y="73938"/>
                </a:moveTo>
                <a:cubicBezTo>
                  <a:pt x="450268" y="73938"/>
                  <a:pt x="459407" y="83077"/>
                  <a:pt x="459407" y="94351"/>
                </a:cubicBezTo>
                <a:cubicBezTo>
                  <a:pt x="459407" y="105625"/>
                  <a:pt x="450268" y="114764"/>
                  <a:pt x="438994" y="114764"/>
                </a:cubicBezTo>
                <a:cubicBezTo>
                  <a:pt x="427721" y="114764"/>
                  <a:pt x="418582" y="105625"/>
                  <a:pt x="418582" y="94351"/>
                </a:cubicBezTo>
                <a:cubicBezTo>
                  <a:pt x="418582" y="83077"/>
                  <a:pt x="427721" y="73938"/>
                  <a:pt x="438994" y="73938"/>
                </a:cubicBezTo>
                <a:close/>
                <a:moveTo>
                  <a:pt x="390217" y="73938"/>
                </a:moveTo>
                <a:cubicBezTo>
                  <a:pt x="401491" y="73938"/>
                  <a:pt x="410630" y="83077"/>
                  <a:pt x="410630" y="94351"/>
                </a:cubicBezTo>
                <a:cubicBezTo>
                  <a:pt x="410630" y="105625"/>
                  <a:pt x="401491" y="114764"/>
                  <a:pt x="390217" y="114764"/>
                </a:cubicBezTo>
                <a:cubicBezTo>
                  <a:pt x="378944" y="114764"/>
                  <a:pt x="369805" y="105625"/>
                  <a:pt x="369805" y="94351"/>
                </a:cubicBezTo>
                <a:cubicBezTo>
                  <a:pt x="369805" y="83077"/>
                  <a:pt x="378944" y="73938"/>
                  <a:pt x="390217" y="73938"/>
                </a:cubicBezTo>
                <a:close/>
                <a:moveTo>
                  <a:pt x="341440" y="73938"/>
                </a:moveTo>
                <a:cubicBezTo>
                  <a:pt x="352714" y="73938"/>
                  <a:pt x="361853" y="83077"/>
                  <a:pt x="361853" y="94351"/>
                </a:cubicBezTo>
                <a:cubicBezTo>
                  <a:pt x="361853" y="105625"/>
                  <a:pt x="352714" y="114764"/>
                  <a:pt x="341440" y="114764"/>
                </a:cubicBezTo>
                <a:cubicBezTo>
                  <a:pt x="330166" y="114764"/>
                  <a:pt x="321028" y="105625"/>
                  <a:pt x="321028" y="94351"/>
                </a:cubicBezTo>
                <a:cubicBezTo>
                  <a:pt x="321028" y="83077"/>
                  <a:pt x="330166" y="73938"/>
                  <a:pt x="341440" y="73938"/>
                </a:cubicBezTo>
                <a:close/>
                <a:moveTo>
                  <a:pt x="292663" y="73938"/>
                </a:moveTo>
                <a:cubicBezTo>
                  <a:pt x="303937" y="73938"/>
                  <a:pt x="313076" y="83077"/>
                  <a:pt x="313076" y="94351"/>
                </a:cubicBezTo>
                <a:cubicBezTo>
                  <a:pt x="313076" y="105625"/>
                  <a:pt x="303937" y="114764"/>
                  <a:pt x="292663" y="114764"/>
                </a:cubicBezTo>
                <a:cubicBezTo>
                  <a:pt x="281389" y="114764"/>
                  <a:pt x="272251" y="105625"/>
                  <a:pt x="272251" y="94351"/>
                </a:cubicBezTo>
                <a:cubicBezTo>
                  <a:pt x="272251" y="83077"/>
                  <a:pt x="281389" y="73938"/>
                  <a:pt x="292663" y="73938"/>
                </a:cubicBezTo>
                <a:close/>
                <a:moveTo>
                  <a:pt x="243886" y="73938"/>
                </a:moveTo>
                <a:cubicBezTo>
                  <a:pt x="255160" y="73938"/>
                  <a:pt x="264299" y="83077"/>
                  <a:pt x="264299" y="94351"/>
                </a:cubicBezTo>
                <a:cubicBezTo>
                  <a:pt x="264299" y="105625"/>
                  <a:pt x="255160" y="114764"/>
                  <a:pt x="243886" y="114764"/>
                </a:cubicBezTo>
                <a:cubicBezTo>
                  <a:pt x="232612" y="114764"/>
                  <a:pt x="223473" y="105625"/>
                  <a:pt x="223473" y="94351"/>
                </a:cubicBezTo>
                <a:cubicBezTo>
                  <a:pt x="223473" y="83077"/>
                  <a:pt x="232612" y="73938"/>
                  <a:pt x="243886" y="73938"/>
                </a:cubicBezTo>
                <a:close/>
                <a:moveTo>
                  <a:pt x="195109" y="73938"/>
                </a:moveTo>
                <a:cubicBezTo>
                  <a:pt x="206383" y="73938"/>
                  <a:pt x="215522" y="83077"/>
                  <a:pt x="215522" y="94351"/>
                </a:cubicBezTo>
                <a:cubicBezTo>
                  <a:pt x="215522" y="105625"/>
                  <a:pt x="206383" y="114764"/>
                  <a:pt x="195109" y="114764"/>
                </a:cubicBezTo>
                <a:cubicBezTo>
                  <a:pt x="183835" y="114764"/>
                  <a:pt x="174696" y="105625"/>
                  <a:pt x="174696" y="94351"/>
                </a:cubicBezTo>
                <a:cubicBezTo>
                  <a:pt x="174696" y="83077"/>
                  <a:pt x="183835" y="73938"/>
                  <a:pt x="195109" y="73938"/>
                </a:cubicBezTo>
                <a:close/>
                <a:moveTo>
                  <a:pt x="146332" y="73938"/>
                </a:moveTo>
                <a:cubicBezTo>
                  <a:pt x="157606" y="73938"/>
                  <a:pt x="166745" y="83077"/>
                  <a:pt x="166745" y="94351"/>
                </a:cubicBezTo>
                <a:cubicBezTo>
                  <a:pt x="166745" y="105625"/>
                  <a:pt x="157606" y="114764"/>
                  <a:pt x="146332" y="114764"/>
                </a:cubicBezTo>
                <a:cubicBezTo>
                  <a:pt x="135058" y="114764"/>
                  <a:pt x="125919" y="105625"/>
                  <a:pt x="125919" y="94351"/>
                </a:cubicBezTo>
                <a:cubicBezTo>
                  <a:pt x="125919" y="83077"/>
                  <a:pt x="135058" y="73938"/>
                  <a:pt x="146332" y="73938"/>
                </a:cubicBezTo>
                <a:close/>
                <a:moveTo>
                  <a:pt x="97555" y="73938"/>
                </a:moveTo>
                <a:cubicBezTo>
                  <a:pt x="108829" y="73938"/>
                  <a:pt x="117968" y="83077"/>
                  <a:pt x="117968" y="94351"/>
                </a:cubicBezTo>
                <a:cubicBezTo>
                  <a:pt x="117968" y="105625"/>
                  <a:pt x="108829" y="114764"/>
                  <a:pt x="97555" y="114764"/>
                </a:cubicBezTo>
                <a:cubicBezTo>
                  <a:pt x="86281" y="114764"/>
                  <a:pt x="77142" y="105625"/>
                  <a:pt x="77142" y="94351"/>
                </a:cubicBezTo>
                <a:cubicBezTo>
                  <a:pt x="77142" y="83077"/>
                  <a:pt x="86281" y="73938"/>
                  <a:pt x="97555" y="73938"/>
                </a:cubicBezTo>
                <a:close/>
                <a:moveTo>
                  <a:pt x="48778" y="73938"/>
                </a:moveTo>
                <a:cubicBezTo>
                  <a:pt x="60052" y="73938"/>
                  <a:pt x="69191" y="83077"/>
                  <a:pt x="69191" y="94351"/>
                </a:cubicBezTo>
                <a:cubicBezTo>
                  <a:pt x="69191" y="105625"/>
                  <a:pt x="60052" y="114764"/>
                  <a:pt x="48778" y="114764"/>
                </a:cubicBezTo>
                <a:cubicBezTo>
                  <a:pt x="37504" y="114764"/>
                  <a:pt x="28365" y="105625"/>
                  <a:pt x="28365" y="94351"/>
                </a:cubicBezTo>
                <a:cubicBezTo>
                  <a:pt x="28365" y="83077"/>
                  <a:pt x="37504" y="73938"/>
                  <a:pt x="48778" y="73938"/>
                </a:cubicBezTo>
                <a:close/>
                <a:moveTo>
                  <a:pt x="2" y="73938"/>
                </a:moveTo>
                <a:cubicBezTo>
                  <a:pt x="11275" y="73938"/>
                  <a:pt x="20414" y="83077"/>
                  <a:pt x="20414" y="94351"/>
                </a:cubicBezTo>
                <a:cubicBezTo>
                  <a:pt x="20414" y="105625"/>
                  <a:pt x="11275" y="114764"/>
                  <a:pt x="2" y="114764"/>
                </a:cubicBezTo>
                <a:lnTo>
                  <a:pt x="0" y="114763"/>
                </a:lnTo>
                <a:lnTo>
                  <a:pt x="0" y="73939"/>
                </a:lnTo>
                <a:lnTo>
                  <a:pt x="2" y="73938"/>
                </a:lnTo>
                <a:close/>
                <a:moveTo>
                  <a:pt x="1010013" y="25745"/>
                </a:moveTo>
                <a:lnTo>
                  <a:pt x="1008696" y="51828"/>
                </a:lnTo>
                <a:lnTo>
                  <a:pt x="1003906" y="40265"/>
                </a:lnTo>
                <a:cubicBezTo>
                  <a:pt x="1003906" y="34628"/>
                  <a:pt x="1006192" y="29525"/>
                  <a:pt x="1009885" y="25831"/>
                </a:cubicBezTo>
                <a:lnTo>
                  <a:pt x="1010013" y="25745"/>
                </a:lnTo>
                <a:close/>
                <a:moveTo>
                  <a:pt x="975542" y="19852"/>
                </a:moveTo>
                <a:cubicBezTo>
                  <a:pt x="986816" y="19852"/>
                  <a:pt x="995955" y="28991"/>
                  <a:pt x="995955" y="40265"/>
                </a:cubicBezTo>
                <a:cubicBezTo>
                  <a:pt x="995955" y="51539"/>
                  <a:pt x="986816" y="60678"/>
                  <a:pt x="975542" y="60678"/>
                </a:cubicBezTo>
                <a:cubicBezTo>
                  <a:pt x="964268" y="60678"/>
                  <a:pt x="955129" y="51539"/>
                  <a:pt x="955129" y="40265"/>
                </a:cubicBezTo>
                <a:cubicBezTo>
                  <a:pt x="955129" y="28991"/>
                  <a:pt x="964268" y="19852"/>
                  <a:pt x="975542" y="19852"/>
                </a:cubicBezTo>
                <a:close/>
                <a:moveTo>
                  <a:pt x="926765" y="19852"/>
                </a:moveTo>
                <a:cubicBezTo>
                  <a:pt x="938039" y="19852"/>
                  <a:pt x="947178" y="28991"/>
                  <a:pt x="947178" y="40265"/>
                </a:cubicBezTo>
                <a:cubicBezTo>
                  <a:pt x="947178" y="51539"/>
                  <a:pt x="938039" y="60678"/>
                  <a:pt x="926765" y="60678"/>
                </a:cubicBezTo>
                <a:cubicBezTo>
                  <a:pt x="915491" y="60678"/>
                  <a:pt x="906352" y="51539"/>
                  <a:pt x="906352" y="40265"/>
                </a:cubicBezTo>
                <a:cubicBezTo>
                  <a:pt x="906352" y="28991"/>
                  <a:pt x="915491" y="19852"/>
                  <a:pt x="926765" y="19852"/>
                </a:cubicBezTo>
                <a:close/>
                <a:moveTo>
                  <a:pt x="877988" y="19852"/>
                </a:moveTo>
                <a:cubicBezTo>
                  <a:pt x="889262" y="19852"/>
                  <a:pt x="898401" y="28991"/>
                  <a:pt x="898401" y="40265"/>
                </a:cubicBezTo>
                <a:cubicBezTo>
                  <a:pt x="898401" y="51539"/>
                  <a:pt x="889262" y="60678"/>
                  <a:pt x="877988" y="60678"/>
                </a:cubicBezTo>
                <a:cubicBezTo>
                  <a:pt x="866714" y="60678"/>
                  <a:pt x="857575" y="51539"/>
                  <a:pt x="857575" y="40265"/>
                </a:cubicBezTo>
                <a:cubicBezTo>
                  <a:pt x="857575" y="28991"/>
                  <a:pt x="866714" y="19852"/>
                  <a:pt x="877988" y="19852"/>
                </a:cubicBezTo>
                <a:close/>
                <a:moveTo>
                  <a:pt x="829211" y="19852"/>
                </a:moveTo>
                <a:cubicBezTo>
                  <a:pt x="840485" y="19852"/>
                  <a:pt x="849624" y="28991"/>
                  <a:pt x="849624" y="40265"/>
                </a:cubicBezTo>
                <a:cubicBezTo>
                  <a:pt x="849624" y="51539"/>
                  <a:pt x="840485" y="60678"/>
                  <a:pt x="829211" y="60678"/>
                </a:cubicBezTo>
                <a:cubicBezTo>
                  <a:pt x="817937" y="60678"/>
                  <a:pt x="808798" y="51539"/>
                  <a:pt x="808798" y="40265"/>
                </a:cubicBezTo>
                <a:cubicBezTo>
                  <a:pt x="808798" y="28991"/>
                  <a:pt x="817937" y="19852"/>
                  <a:pt x="829211" y="19852"/>
                </a:cubicBezTo>
                <a:close/>
                <a:moveTo>
                  <a:pt x="780434" y="19852"/>
                </a:moveTo>
                <a:cubicBezTo>
                  <a:pt x="791708" y="19852"/>
                  <a:pt x="800847" y="28991"/>
                  <a:pt x="800847" y="40265"/>
                </a:cubicBezTo>
                <a:cubicBezTo>
                  <a:pt x="800847" y="51539"/>
                  <a:pt x="791708" y="60678"/>
                  <a:pt x="780434" y="60678"/>
                </a:cubicBezTo>
                <a:cubicBezTo>
                  <a:pt x="769160" y="60678"/>
                  <a:pt x="760021" y="51539"/>
                  <a:pt x="760021" y="40265"/>
                </a:cubicBezTo>
                <a:cubicBezTo>
                  <a:pt x="760021" y="28991"/>
                  <a:pt x="769160" y="19852"/>
                  <a:pt x="780434" y="19852"/>
                </a:cubicBezTo>
                <a:close/>
                <a:moveTo>
                  <a:pt x="731657" y="19852"/>
                </a:moveTo>
                <a:cubicBezTo>
                  <a:pt x="742931" y="19852"/>
                  <a:pt x="752070" y="28991"/>
                  <a:pt x="752070" y="40265"/>
                </a:cubicBezTo>
                <a:cubicBezTo>
                  <a:pt x="752070" y="51539"/>
                  <a:pt x="742931" y="60678"/>
                  <a:pt x="731657" y="60678"/>
                </a:cubicBezTo>
                <a:cubicBezTo>
                  <a:pt x="720383" y="60678"/>
                  <a:pt x="711244" y="51539"/>
                  <a:pt x="711244" y="40265"/>
                </a:cubicBezTo>
                <a:cubicBezTo>
                  <a:pt x="711244" y="28991"/>
                  <a:pt x="720383" y="19852"/>
                  <a:pt x="731657" y="19852"/>
                </a:cubicBezTo>
                <a:close/>
                <a:moveTo>
                  <a:pt x="682880" y="19852"/>
                </a:moveTo>
                <a:cubicBezTo>
                  <a:pt x="694153" y="19852"/>
                  <a:pt x="703293" y="28991"/>
                  <a:pt x="703293" y="40265"/>
                </a:cubicBezTo>
                <a:cubicBezTo>
                  <a:pt x="703293" y="51539"/>
                  <a:pt x="694153" y="60678"/>
                  <a:pt x="682880" y="60678"/>
                </a:cubicBezTo>
                <a:cubicBezTo>
                  <a:pt x="671606" y="60678"/>
                  <a:pt x="662467" y="51539"/>
                  <a:pt x="662467" y="40265"/>
                </a:cubicBezTo>
                <a:cubicBezTo>
                  <a:pt x="662467" y="28991"/>
                  <a:pt x="671606" y="19852"/>
                  <a:pt x="682880" y="19852"/>
                </a:cubicBezTo>
                <a:close/>
                <a:moveTo>
                  <a:pt x="634103" y="19852"/>
                </a:moveTo>
                <a:cubicBezTo>
                  <a:pt x="645377" y="19852"/>
                  <a:pt x="654516" y="28991"/>
                  <a:pt x="654516" y="40265"/>
                </a:cubicBezTo>
                <a:cubicBezTo>
                  <a:pt x="654516" y="51539"/>
                  <a:pt x="645377" y="60678"/>
                  <a:pt x="634103" y="60678"/>
                </a:cubicBezTo>
                <a:cubicBezTo>
                  <a:pt x="622829" y="60678"/>
                  <a:pt x="613690" y="51539"/>
                  <a:pt x="613690" y="40265"/>
                </a:cubicBezTo>
                <a:cubicBezTo>
                  <a:pt x="613690" y="28991"/>
                  <a:pt x="622829" y="19852"/>
                  <a:pt x="634103" y="19852"/>
                </a:cubicBezTo>
                <a:close/>
                <a:moveTo>
                  <a:pt x="585326" y="19852"/>
                </a:moveTo>
                <a:cubicBezTo>
                  <a:pt x="596599" y="19852"/>
                  <a:pt x="605738" y="28991"/>
                  <a:pt x="605738" y="40265"/>
                </a:cubicBezTo>
                <a:cubicBezTo>
                  <a:pt x="605738" y="51539"/>
                  <a:pt x="596599" y="60678"/>
                  <a:pt x="585326" y="60678"/>
                </a:cubicBezTo>
                <a:cubicBezTo>
                  <a:pt x="574052" y="60678"/>
                  <a:pt x="564913" y="51539"/>
                  <a:pt x="564913" y="40265"/>
                </a:cubicBezTo>
                <a:cubicBezTo>
                  <a:pt x="564913" y="28991"/>
                  <a:pt x="574052" y="19852"/>
                  <a:pt x="585326" y="19852"/>
                </a:cubicBezTo>
                <a:close/>
                <a:moveTo>
                  <a:pt x="536549" y="19852"/>
                </a:moveTo>
                <a:cubicBezTo>
                  <a:pt x="547822" y="19852"/>
                  <a:pt x="556961" y="28991"/>
                  <a:pt x="556961" y="40265"/>
                </a:cubicBezTo>
                <a:cubicBezTo>
                  <a:pt x="556961" y="51539"/>
                  <a:pt x="547822" y="60678"/>
                  <a:pt x="536549" y="60678"/>
                </a:cubicBezTo>
                <a:cubicBezTo>
                  <a:pt x="525275" y="60678"/>
                  <a:pt x="516136" y="51539"/>
                  <a:pt x="516136" y="40265"/>
                </a:cubicBezTo>
                <a:cubicBezTo>
                  <a:pt x="516136" y="28991"/>
                  <a:pt x="525275" y="19852"/>
                  <a:pt x="536549" y="19852"/>
                </a:cubicBezTo>
                <a:close/>
                <a:moveTo>
                  <a:pt x="487772" y="19852"/>
                </a:moveTo>
                <a:cubicBezTo>
                  <a:pt x="499045" y="19852"/>
                  <a:pt x="508184" y="28991"/>
                  <a:pt x="508184" y="40265"/>
                </a:cubicBezTo>
                <a:cubicBezTo>
                  <a:pt x="508184" y="51539"/>
                  <a:pt x="499045" y="60678"/>
                  <a:pt x="487772" y="60678"/>
                </a:cubicBezTo>
                <a:cubicBezTo>
                  <a:pt x="476498" y="60678"/>
                  <a:pt x="467359" y="51539"/>
                  <a:pt x="467359" y="40265"/>
                </a:cubicBezTo>
                <a:cubicBezTo>
                  <a:pt x="467359" y="28991"/>
                  <a:pt x="476498" y="19852"/>
                  <a:pt x="487772" y="19852"/>
                </a:cubicBezTo>
                <a:close/>
                <a:moveTo>
                  <a:pt x="438994" y="19852"/>
                </a:moveTo>
                <a:cubicBezTo>
                  <a:pt x="450268" y="19852"/>
                  <a:pt x="459407" y="28991"/>
                  <a:pt x="459407" y="40265"/>
                </a:cubicBezTo>
                <a:cubicBezTo>
                  <a:pt x="459407" y="51539"/>
                  <a:pt x="450268" y="60678"/>
                  <a:pt x="438994" y="60678"/>
                </a:cubicBezTo>
                <a:cubicBezTo>
                  <a:pt x="427721" y="60678"/>
                  <a:pt x="418582" y="51539"/>
                  <a:pt x="418582" y="40265"/>
                </a:cubicBezTo>
                <a:cubicBezTo>
                  <a:pt x="418582" y="28991"/>
                  <a:pt x="427721" y="19852"/>
                  <a:pt x="438994" y="19852"/>
                </a:cubicBezTo>
                <a:close/>
                <a:moveTo>
                  <a:pt x="390217" y="19852"/>
                </a:moveTo>
                <a:cubicBezTo>
                  <a:pt x="401491" y="19852"/>
                  <a:pt x="410630" y="28991"/>
                  <a:pt x="410630" y="40265"/>
                </a:cubicBezTo>
                <a:cubicBezTo>
                  <a:pt x="410630" y="51539"/>
                  <a:pt x="401491" y="60678"/>
                  <a:pt x="390217" y="60678"/>
                </a:cubicBezTo>
                <a:cubicBezTo>
                  <a:pt x="378944" y="60678"/>
                  <a:pt x="369805" y="51539"/>
                  <a:pt x="369805" y="40265"/>
                </a:cubicBezTo>
                <a:cubicBezTo>
                  <a:pt x="369805" y="28991"/>
                  <a:pt x="378944" y="19852"/>
                  <a:pt x="390217" y="19852"/>
                </a:cubicBezTo>
                <a:close/>
                <a:moveTo>
                  <a:pt x="341440" y="19852"/>
                </a:moveTo>
                <a:cubicBezTo>
                  <a:pt x="352714" y="19852"/>
                  <a:pt x="361853" y="28991"/>
                  <a:pt x="361853" y="40265"/>
                </a:cubicBezTo>
                <a:cubicBezTo>
                  <a:pt x="361853" y="51539"/>
                  <a:pt x="352714" y="60678"/>
                  <a:pt x="341440" y="60678"/>
                </a:cubicBezTo>
                <a:cubicBezTo>
                  <a:pt x="330166" y="60678"/>
                  <a:pt x="321028" y="51539"/>
                  <a:pt x="321028" y="40265"/>
                </a:cubicBezTo>
                <a:cubicBezTo>
                  <a:pt x="321028" y="28991"/>
                  <a:pt x="330166" y="19852"/>
                  <a:pt x="341440" y="19852"/>
                </a:cubicBezTo>
                <a:close/>
                <a:moveTo>
                  <a:pt x="292663" y="19852"/>
                </a:moveTo>
                <a:cubicBezTo>
                  <a:pt x="303937" y="19852"/>
                  <a:pt x="313076" y="28991"/>
                  <a:pt x="313076" y="40265"/>
                </a:cubicBezTo>
                <a:cubicBezTo>
                  <a:pt x="313076" y="51539"/>
                  <a:pt x="303937" y="60678"/>
                  <a:pt x="292663" y="60678"/>
                </a:cubicBezTo>
                <a:cubicBezTo>
                  <a:pt x="281389" y="60678"/>
                  <a:pt x="272251" y="51539"/>
                  <a:pt x="272251" y="40265"/>
                </a:cubicBezTo>
                <a:cubicBezTo>
                  <a:pt x="272251" y="28991"/>
                  <a:pt x="281389" y="19852"/>
                  <a:pt x="292663" y="19852"/>
                </a:cubicBezTo>
                <a:close/>
                <a:moveTo>
                  <a:pt x="243886" y="19852"/>
                </a:moveTo>
                <a:cubicBezTo>
                  <a:pt x="255160" y="19852"/>
                  <a:pt x="264299" y="28991"/>
                  <a:pt x="264299" y="40265"/>
                </a:cubicBezTo>
                <a:cubicBezTo>
                  <a:pt x="264299" y="51539"/>
                  <a:pt x="255160" y="60678"/>
                  <a:pt x="243886" y="60678"/>
                </a:cubicBezTo>
                <a:cubicBezTo>
                  <a:pt x="232612" y="60678"/>
                  <a:pt x="223473" y="51539"/>
                  <a:pt x="223473" y="40265"/>
                </a:cubicBezTo>
                <a:cubicBezTo>
                  <a:pt x="223473" y="28991"/>
                  <a:pt x="232612" y="19852"/>
                  <a:pt x="243886" y="19852"/>
                </a:cubicBezTo>
                <a:close/>
                <a:moveTo>
                  <a:pt x="195109" y="19852"/>
                </a:moveTo>
                <a:cubicBezTo>
                  <a:pt x="206383" y="19852"/>
                  <a:pt x="215522" y="28991"/>
                  <a:pt x="215522" y="40265"/>
                </a:cubicBezTo>
                <a:cubicBezTo>
                  <a:pt x="215522" y="51539"/>
                  <a:pt x="206383" y="60678"/>
                  <a:pt x="195109" y="60678"/>
                </a:cubicBezTo>
                <a:cubicBezTo>
                  <a:pt x="183835" y="60678"/>
                  <a:pt x="174696" y="51539"/>
                  <a:pt x="174696" y="40265"/>
                </a:cubicBezTo>
                <a:cubicBezTo>
                  <a:pt x="174696" y="28991"/>
                  <a:pt x="183835" y="19852"/>
                  <a:pt x="195109" y="19852"/>
                </a:cubicBezTo>
                <a:close/>
                <a:moveTo>
                  <a:pt x="146332" y="19852"/>
                </a:moveTo>
                <a:cubicBezTo>
                  <a:pt x="157606" y="19852"/>
                  <a:pt x="166745" y="28991"/>
                  <a:pt x="166745" y="40265"/>
                </a:cubicBezTo>
                <a:cubicBezTo>
                  <a:pt x="166745" y="51539"/>
                  <a:pt x="157606" y="60678"/>
                  <a:pt x="146332" y="60678"/>
                </a:cubicBezTo>
                <a:cubicBezTo>
                  <a:pt x="135058" y="60678"/>
                  <a:pt x="125919" y="51539"/>
                  <a:pt x="125919" y="40265"/>
                </a:cubicBezTo>
                <a:cubicBezTo>
                  <a:pt x="125919" y="28991"/>
                  <a:pt x="135058" y="19852"/>
                  <a:pt x="146332" y="19852"/>
                </a:cubicBezTo>
                <a:close/>
                <a:moveTo>
                  <a:pt x="97555" y="19852"/>
                </a:moveTo>
                <a:cubicBezTo>
                  <a:pt x="108829" y="19852"/>
                  <a:pt x="117968" y="28991"/>
                  <a:pt x="117968" y="40265"/>
                </a:cubicBezTo>
                <a:cubicBezTo>
                  <a:pt x="117968" y="51539"/>
                  <a:pt x="108829" y="60678"/>
                  <a:pt x="97555" y="60678"/>
                </a:cubicBezTo>
                <a:cubicBezTo>
                  <a:pt x="86281" y="60678"/>
                  <a:pt x="77142" y="51539"/>
                  <a:pt x="77142" y="40265"/>
                </a:cubicBezTo>
                <a:cubicBezTo>
                  <a:pt x="77142" y="28991"/>
                  <a:pt x="86281" y="19852"/>
                  <a:pt x="97555" y="19852"/>
                </a:cubicBezTo>
                <a:close/>
                <a:moveTo>
                  <a:pt x="48778" y="19852"/>
                </a:moveTo>
                <a:cubicBezTo>
                  <a:pt x="60052" y="19852"/>
                  <a:pt x="69191" y="28991"/>
                  <a:pt x="69191" y="40265"/>
                </a:cubicBezTo>
                <a:cubicBezTo>
                  <a:pt x="69191" y="51539"/>
                  <a:pt x="60052" y="60678"/>
                  <a:pt x="48778" y="60678"/>
                </a:cubicBezTo>
                <a:cubicBezTo>
                  <a:pt x="37504" y="60678"/>
                  <a:pt x="28365" y="51539"/>
                  <a:pt x="28365" y="40265"/>
                </a:cubicBezTo>
                <a:cubicBezTo>
                  <a:pt x="28365" y="28991"/>
                  <a:pt x="37504" y="19852"/>
                  <a:pt x="48778" y="19852"/>
                </a:cubicBezTo>
                <a:close/>
                <a:moveTo>
                  <a:pt x="2" y="19852"/>
                </a:moveTo>
                <a:cubicBezTo>
                  <a:pt x="11275" y="19852"/>
                  <a:pt x="20414" y="28991"/>
                  <a:pt x="20414" y="40265"/>
                </a:cubicBezTo>
                <a:cubicBezTo>
                  <a:pt x="20414" y="51539"/>
                  <a:pt x="11275" y="60678"/>
                  <a:pt x="2" y="60678"/>
                </a:cubicBezTo>
                <a:lnTo>
                  <a:pt x="0" y="60677"/>
                </a:lnTo>
                <a:lnTo>
                  <a:pt x="0" y="19853"/>
                </a:lnTo>
                <a:lnTo>
                  <a:pt x="2" y="19852"/>
                </a:lnTo>
                <a:close/>
                <a:moveTo>
                  <a:pt x="1009631" y="0"/>
                </a:moveTo>
                <a:lnTo>
                  <a:pt x="1010974" y="0"/>
                </a:lnTo>
                <a:lnTo>
                  <a:pt x="1011044" y="1394"/>
                </a:lnTo>
                <a:lnTo>
                  <a:pt x="1009885" y="613"/>
                </a:lnTo>
                <a:lnTo>
                  <a:pt x="1009631" y="0"/>
                </a:lnTo>
                <a:close/>
                <a:moveTo>
                  <a:pt x="960854" y="0"/>
                </a:moveTo>
                <a:lnTo>
                  <a:pt x="990230" y="0"/>
                </a:lnTo>
                <a:lnTo>
                  <a:pt x="989976" y="613"/>
                </a:lnTo>
                <a:cubicBezTo>
                  <a:pt x="986282" y="4307"/>
                  <a:pt x="981179" y="6592"/>
                  <a:pt x="975542" y="6592"/>
                </a:cubicBezTo>
                <a:cubicBezTo>
                  <a:pt x="969905" y="6592"/>
                  <a:pt x="964802" y="4307"/>
                  <a:pt x="961108" y="613"/>
                </a:cubicBezTo>
                <a:lnTo>
                  <a:pt x="960854" y="0"/>
                </a:lnTo>
                <a:close/>
                <a:moveTo>
                  <a:pt x="912077" y="0"/>
                </a:moveTo>
                <a:lnTo>
                  <a:pt x="941453" y="0"/>
                </a:lnTo>
                <a:lnTo>
                  <a:pt x="941199" y="613"/>
                </a:lnTo>
                <a:cubicBezTo>
                  <a:pt x="937505" y="4307"/>
                  <a:pt x="932402" y="6592"/>
                  <a:pt x="926765" y="6592"/>
                </a:cubicBezTo>
                <a:cubicBezTo>
                  <a:pt x="921128" y="6592"/>
                  <a:pt x="916025" y="4307"/>
                  <a:pt x="912331" y="613"/>
                </a:cubicBezTo>
                <a:lnTo>
                  <a:pt x="912077" y="0"/>
                </a:lnTo>
                <a:close/>
                <a:moveTo>
                  <a:pt x="863300" y="0"/>
                </a:moveTo>
                <a:lnTo>
                  <a:pt x="892676" y="0"/>
                </a:lnTo>
                <a:lnTo>
                  <a:pt x="892422" y="613"/>
                </a:lnTo>
                <a:cubicBezTo>
                  <a:pt x="888728" y="4307"/>
                  <a:pt x="883625" y="6592"/>
                  <a:pt x="877988" y="6592"/>
                </a:cubicBezTo>
                <a:cubicBezTo>
                  <a:pt x="872351" y="6592"/>
                  <a:pt x="867248" y="4307"/>
                  <a:pt x="863554" y="613"/>
                </a:cubicBezTo>
                <a:lnTo>
                  <a:pt x="863300" y="0"/>
                </a:lnTo>
                <a:close/>
                <a:moveTo>
                  <a:pt x="814523" y="0"/>
                </a:moveTo>
                <a:lnTo>
                  <a:pt x="843899" y="0"/>
                </a:lnTo>
                <a:lnTo>
                  <a:pt x="843645" y="613"/>
                </a:lnTo>
                <a:cubicBezTo>
                  <a:pt x="839951" y="4307"/>
                  <a:pt x="834848" y="6592"/>
                  <a:pt x="829211" y="6592"/>
                </a:cubicBezTo>
                <a:cubicBezTo>
                  <a:pt x="823574" y="6592"/>
                  <a:pt x="818471" y="4307"/>
                  <a:pt x="814777" y="613"/>
                </a:cubicBezTo>
                <a:lnTo>
                  <a:pt x="814523" y="0"/>
                </a:lnTo>
                <a:close/>
                <a:moveTo>
                  <a:pt x="765746" y="0"/>
                </a:moveTo>
                <a:lnTo>
                  <a:pt x="795122" y="0"/>
                </a:lnTo>
                <a:lnTo>
                  <a:pt x="794868" y="613"/>
                </a:lnTo>
                <a:cubicBezTo>
                  <a:pt x="791174" y="4307"/>
                  <a:pt x="786071" y="6592"/>
                  <a:pt x="780434" y="6592"/>
                </a:cubicBezTo>
                <a:cubicBezTo>
                  <a:pt x="774797" y="6592"/>
                  <a:pt x="769694" y="4307"/>
                  <a:pt x="766000" y="613"/>
                </a:cubicBezTo>
                <a:lnTo>
                  <a:pt x="765746" y="0"/>
                </a:lnTo>
                <a:close/>
                <a:moveTo>
                  <a:pt x="716969" y="0"/>
                </a:moveTo>
                <a:lnTo>
                  <a:pt x="746345" y="0"/>
                </a:lnTo>
                <a:lnTo>
                  <a:pt x="746091" y="613"/>
                </a:lnTo>
                <a:cubicBezTo>
                  <a:pt x="742397" y="4307"/>
                  <a:pt x="737294" y="6592"/>
                  <a:pt x="731657" y="6592"/>
                </a:cubicBezTo>
                <a:cubicBezTo>
                  <a:pt x="726020" y="6592"/>
                  <a:pt x="720917" y="4307"/>
                  <a:pt x="717223" y="613"/>
                </a:cubicBezTo>
                <a:lnTo>
                  <a:pt x="716969" y="0"/>
                </a:lnTo>
                <a:close/>
                <a:moveTo>
                  <a:pt x="668192" y="0"/>
                </a:moveTo>
                <a:lnTo>
                  <a:pt x="697568" y="0"/>
                </a:lnTo>
                <a:lnTo>
                  <a:pt x="697314" y="613"/>
                </a:lnTo>
                <a:cubicBezTo>
                  <a:pt x="693620" y="4307"/>
                  <a:pt x="688517" y="6592"/>
                  <a:pt x="682880" y="6592"/>
                </a:cubicBezTo>
                <a:cubicBezTo>
                  <a:pt x="677243" y="6592"/>
                  <a:pt x="672140" y="4307"/>
                  <a:pt x="668446" y="613"/>
                </a:cubicBezTo>
                <a:lnTo>
                  <a:pt x="668192" y="0"/>
                </a:lnTo>
                <a:close/>
                <a:moveTo>
                  <a:pt x="619415" y="0"/>
                </a:moveTo>
                <a:lnTo>
                  <a:pt x="648791" y="0"/>
                </a:lnTo>
                <a:lnTo>
                  <a:pt x="648537" y="613"/>
                </a:lnTo>
                <a:cubicBezTo>
                  <a:pt x="644843" y="4307"/>
                  <a:pt x="639740" y="6592"/>
                  <a:pt x="634103" y="6592"/>
                </a:cubicBezTo>
                <a:cubicBezTo>
                  <a:pt x="628466" y="6592"/>
                  <a:pt x="623363" y="4307"/>
                  <a:pt x="619669" y="613"/>
                </a:cubicBezTo>
                <a:lnTo>
                  <a:pt x="619415" y="0"/>
                </a:lnTo>
                <a:close/>
                <a:moveTo>
                  <a:pt x="570638" y="0"/>
                </a:moveTo>
                <a:lnTo>
                  <a:pt x="600013" y="0"/>
                </a:lnTo>
                <a:lnTo>
                  <a:pt x="599760" y="613"/>
                </a:lnTo>
                <a:cubicBezTo>
                  <a:pt x="596066" y="4307"/>
                  <a:pt x="590963" y="6592"/>
                  <a:pt x="585326" y="6592"/>
                </a:cubicBezTo>
                <a:cubicBezTo>
                  <a:pt x="579689" y="6592"/>
                  <a:pt x="574586" y="4307"/>
                  <a:pt x="570892" y="613"/>
                </a:cubicBezTo>
                <a:lnTo>
                  <a:pt x="570638" y="0"/>
                </a:lnTo>
                <a:close/>
                <a:moveTo>
                  <a:pt x="521861" y="0"/>
                </a:moveTo>
                <a:lnTo>
                  <a:pt x="551237" y="0"/>
                </a:lnTo>
                <a:lnTo>
                  <a:pt x="550983" y="613"/>
                </a:lnTo>
                <a:cubicBezTo>
                  <a:pt x="547289" y="4307"/>
                  <a:pt x="542185" y="6592"/>
                  <a:pt x="536549" y="6592"/>
                </a:cubicBezTo>
                <a:cubicBezTo>
                  <a:pt x="530912" y="6592"/>
                  <a:pt x="525808" y="4307"/>
                  <a:pt x="522114" y="613"/>
                </a:cubicBezTo>
                <a:lnTo>
                  <a:pt x="521861" y="0"/>
                </a:lnTo>
                <a:close/>
                <a:moveTo>
                  <a:pt x="473084" y="0"/>
                </a:moveTo>
                <a:lnTo>
                  <a:pt x="502459" y="0"/>
                </a:lnTo>
                <a:lnTo>
                  <a:pt x="502206" y="613"/>
                </a:lnTo>
                <a:cubicBezTo>
                  <a:pt x="498512" y="4307"/>
                  <a:pt x="493408" y="6592"/>
                  <a:pt x="487772" y="6592"/>
                </a:cubicBezTo>
                <a:cubicBezTo>
                  <a:pt x="482135" y="6592"/>
                  <a:pt x="477031" y="4307"/>
                  <a:pt x="473337" y="613"/>
                </a:cubicBezTo>
                <a:lnTo>
                  <a:pt x="473084" y="0"/>
                </a:lnTo>
                <a:close/>
                <a:moveTo>
                  <a:pt x="424307" y="0"/>
                </a:moveTo>
                <a:lnTo>
                  <a:pt x="453682" y="0"/>
                </a:lnTo>
                <a:lnTo>
                  <a:pt x="453429" y="613"/>
                </a:lnTo>
                <a:cubicBezTo>
                  <a:pt x="449735" y="4307"/>
                  <a:pt x="444631" y="6592"/>
                  <a:pt x="438994" y="6592"/>
                </a:cubicBezTo>
                <a:cubicBezTo>
                  <a:pt x="433358" y="6592"/>
                  <a:pt x="428254" y="4307"/>
                  <a:pt x="424560" y="613"/>
                </a:cubicBezTo>
                <a:lnTo>
                  <a:pt x="424307" y="0"/>
                </a:lnTo>
                <a:close/>
                <a:moveTo>
                  <a:pt x="375529" y="0"/>
                </a:moveTo>
                <a:lnTo>
                  <a:pt x="404905" y="0"/>
                </a:lnTo>
                <a:lnTo>
                  <a:pt x="404651" y="613"/>
                </a:lnTo>
                <a:cubicBezTo>
                  <a:pt x="400957" y="4307"/>
                  <a:pt x="395854" y="6592"/>
                  <a:pt x="390217" y="6592"/>
                </a:cubicBezTo>
                <a:cubicBezTo>
                  <a:pt x="384580" y="6592"/>
                  <a:pt x="379477" y="4307"/>
                  <a:pt x="375783" y="613"/>
                </a:cubicBezTo>
                <a:lnTo>
                  <a:pt x="375529" y="0"/>
                </a:lnTo>
                <a:close/>
                <a:moveTo>
                  <a:pt x="326752" y="0"/>
                </a:moveTo>
                <a:lnTo>
                  <a:pt x="356128" y="0"/>
                </a:lnTo>
                <a:lnTo>
                  <a:pt x="355874" y="613"/>
                </a:lnTo>
                <a:cubicBezTo>
                  <a:pt x="352180" y="4307"/>
                  <a:pt x="347077" y="6592"/>
                  <a:pt x="341440" y="6592"/>
                </a:cubicBezTo>
                <a:cubicBezTo>
                  <a:pt x="335803" y="6592"/>
                  <a:pt x="330700" y="4307"/>
                  <a:pt x="327006" y="613"/>
                </a:cubicBezTo>
                <a:lnTo>
                  <a:pt x="326752" y="0"/>
                </a:lnTo>
                <a:close/>
                <a:moveTo>
                  <a:pt x="277975" y="0"/>
                </a:moveTo>
                <a:lnTo>
                  <a:pt x="307351" y="0"/>
                </a:lnTo>
                <a:lnTo>
                  <a:pt x="307097" y="613"/>
                </a:lnTo>
                <a:cubicBezTo>
                  <a:pt x="303403" y="4307"/>
                  <a:pt x="298300" y="6592"/>
                  <a:pt x="292663" y="6592"/>
                </a:cubicBezTo>
                <a:cubicBezTo>
                  <a:pt x="287026" y="6592"/>
                  <a:pt x="281923" y="4307"/>
                  <a:pt x="278229" y="613"/>
                </a:cubicBezTo>
                <a:lnTo>
                  <a:pt x="277975" y="0"/>
                </a:lnTo>
                <a:close/>
                <a:moveTo>
                  <a:pt x="229198" y="0"/>
                </a:moveTo>
                <a:lnTo>
                  <a:pt x="258574" y="0"/>
                </a:lnTo>
                <a:lnTo>
                  <a:pt x="258320" y="613"/>
                </a:lnTo>
                <a:cubicBezTo>
                  <a:pt x="254626" y="4307"/>
                  <a:pt x="249523" y="6592"/>
                  <a:pt x="243886" y="6592"/>
                </a:cubicBezTo>
                <a:cubicBezTo>
                  <a:pt x="238249" y="6592"/>
                  <a:pt x="233146" y="4307"/>
                  <a:pt x="229452" y="613"/>
                </a:cubicBezTo>
                <a:lnTo>
                  <a:pt x="229198" y="0"/>
                </a:lnTo>
                <a:close/>
                <a:moveTo>
                  <a:pt x="180421" y="0"/>
                </a:moveTo>
                <a:lnTo>
                  <a:pt x="209797" y="0"/>
                </a:lnTo>
                <a:lnTo>
                  <a:pt x="209543" y="613"/>
                </a:lnTo>
                <a:cubicBezTo>
                  <a:pt x="205849" y="4307"/>
                  <a:pt x="200746" y="6592"/>
                  <a:pt x="195109" y="6592"/>
                </a:cubicBezTo>
                <a:cubicBezTo>
                  <a:pt x="189472" y="6592"/>
                  <a:pt x="184369" y="4307"/>
                  <a:pt x="180675" y="613"/>
                </a:cubicBezTo>
                <a:lnTo>
                  <a:pt x="180421" y="0"/>
                </a:lnTo>
                <a:close/>
                <a:moveTo>
                  <a:pt x="131644" y="0"/>
                </a:moveTo>
                <a:lnTo>
                  <a:pt x="161020" y="0"/>
                </a:lnTo>
                <a:lnTo>
                  <a:pt x="160766" y="613"/>
                </a:lnTo>
                <a:cubicBezTo>
                  <a:pt x="157072" y="4307"/>
                  <a:pt x="151969" y="6592"/>
                  <a:pt x="146332" y="6592"/>
                </a:cubicBezTo>
                <a:cubicBezTo>
                  <a:pt x="140695" y="6592"/>
                  <a:pt x="135592" y="4307"/>
                  <a:pt x="131898" y="613"/>
                </a:cubicBezTo>
                <a:lnTo>
                  <a:pt x="131644" y="0"/>
                </a:lnTo>
                <a:close/>
                <a:moveTo>
                  <a:pt x="82867" y="0"/>
                </a:moveTo>
                <a:lnTo>
                  <a:pt x="112243" y="0"/>
                </a:lnTo>
                <a:lnTo>
                  <a:pt x="111989" y="613"/>
                </a:lnTo>
                <a:cubicBezTo>
                  <a:pt x="108295" y="4307"/>
                  <a:pt x="103192" y="6592"/>
                  <a:pt x="97555" y="6592"/>
                </a:cubicBezTo>
                <a:cubicBezTo>
                  <a:pt x="91918" y="6592"/>
                  <a:pt x="86815" y="4307"/>
                  <a:pt x="83121" y="613"/>
                </a:cubicBezTo>
                <a:lnTo>
                  <a:pt x="82867" y="0"/>
                </a:lnTo>
                <a:close/>
                <a:moveTo>
                  <a:pt x="34090" y="0"/>
                </a:moveTo>
                <a:lnTo>
                  <a:pt x="63466" y="0"/>
                </a:lnTo>
                <a:lnTo>
                  <a:pt x="63212" y="613"/>
                </a:lnTo>
                <a:cubicBezTo>
                  <a:pt x="59518" y="4307"/>
                  <a:pt x="54415" y="6592"/>
                  <a:pt x="48778" y="6592"/>
                </a:cubicBezTo>
                <a:cubicBezTo>
                  <a:pt x="43141" y="6592"/>
                  <a:pt x="38038" y="4307"/>
                  <a:pt x="34344" y="613"/>
                </a:cubicBezTo>
                <a:lnTo>
                  <a:pt x="34090" y="0"/>
                </a:lnTo>
                <a:close/>
                <a:moveTo>
                  <a:pt x="0" y="0"/>
                </a:moveTo>
                <a:lnTo>
                  <a:pt x="14689" y="0"/>
                </a:lnTo>
                <a:lnTo>
                  <a:pt x="14435" y="613"/>
                </a:lnTo>
                <a:cubicBezTo>
                  <a:pt x="10741" y="4307"/>
                  <a:pt x="5638" y="6592"/>
                  <a:pt x="2" y="6592"/>
                </a:cubicBezTo>
                <a:lnTo>
                  <a:pt x="0" y="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125" tIns="30050" rIns="60125" bIns="30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6"/>
          <p:cNvSpPr/>
          <p:nvPr/>
        </p:nvSpPr>
        <p:spPr>
          <a:xfrm>
            <a:off x="0" y="0"/>
            <a:ext cx="354012" cy="54768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lnTo>
                  <a:pt x="229368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6"/>
          <p:cNvSpPr/>
          <p:nvPr/>
        </p:nvSpPr>
        <p:spPr>
          <a:xfrm>
            <a:off x="7313612" y="3316287"/>
            <a:ext cx="3378200" cy="4246562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lnTo>
                  <a:pt x="3826101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6"/>
          <p:cNvSpPr txBox="1"/>
          <p:nvPr/>
        </p:nvSpPr>
        <p:spPr>
          <a:xfrm>
            <a:off x="4365625" y="7167562"/>
            <a:ext cx="1968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69" name="Google Shape;169;p36"/>
          <p:cNvSpPr txBox="1"/>
          <p:nvPr/>
        </p:nvSpPr>
        <p:spPr>
          <a:xfrm>
            <a:off x="461962" y="7167562"/>
            <a:ext cx="1738312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Tiger Analytics Inc. © 2024. All Rights Reserved.</a:t>
            </a:r>
            <a:endParaRPr/>
          </a:p>
        </p:txBody>
      </p:sp>
      <p:sp>
        <p:nvSpPr>
          <p:cNvPr id="170" name="Google Shape;170;p36"/>
          <p:cNvSpPr txBox="1"/>
          <p:nvPr/>
        </p:nvSpPr>
        <p:spPr>
          <a:xfrm>
            <a:off x="5813425" y="7167562"/>
            <a:ext cx="2794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lang="en-US" sz="7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Author:</a:t>
            </a:r>
            <a:endParaRPr/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5437" y="695325"/>
            <a:ext cx="1023937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6"/>
          <p:cNvCxnSpPr/>
          <p:nvPr/>
        </p:nvCxnSpPr>
        <p:spPr>
          <a:xfrm>
            <a:off x="9028112" y="720725"/>
            <a:ext cx="0" cy="482600"/>
          </a:xfrm>
          <a:prstGeom prst="straightConnector1">
            <a:avLst/>
          </a:prstGeom>
          <a:noFill/>
          <a:ln w="9525" cap="flat" cmpd="sng">
            <a:solidFill>
              <a:srgbClr val="DEDED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8"/>
          <p:cNvGrpSpPr/>
          <p:nvPr/>
        </p:nvGrpSpPr>
        <p:grpSpPr>
          <a:xfrm rot="10800000">
            <a:off x="9804400" y="6462712"/>
            <a:ext cx="887412" cy="1119187"/>
            <a:chOff x="1" y="1"/>
            <a:chExt cx="758283" cy="760876"/>
          </a:xfrm>
        </p:grpSpPr>
        <p:sp>
          <p:nvSpPr>
            <p:cNvPr id="185" name="Google Shape;185;p38"/>
            <p:cNvSpPr/>
            <p:nvPr/>
          </p:nvSpPr>
          <p:spPr>
            <a:xfrm>
              <a:off x="1" y="1"/>
              <a:ext cx="758283" cy="760876"/>
            </a:xfrm>
            <a:custGeom>
              <a:avLst/>
              <a:gdLst/>
              <a:ahLst/>
              <a:cxnLst/>
              <a:rect l="l" t="t" r="r" b="b"/>
              <a:pathLst>
                <a:path w="1011044" h="1014501" extrusionOk="0">
                  <a:moveTo>
                    <a:pt x="195109" y="993405"/>
                  </a:moveTo>
                  <a:lnTo>
                    <a:pt x="200634" y="994520"/>
                  </a:lnTo>
                  <a:lnTo>
                    <a:pt x="183296" y="997616"/>
                  </a:lnTo>
                  <a:lnTo>
                    <a:pt x="187163" y="995009"/>
                  </a:lnTo>
                  <a:cubicBezTo>
                    <a:pt x="189606" y="993976"/>
                    <a:pt x="192291" y="993405"/>
                    <a:pt x="195109" y="993405"/>
                  </a:cubicBezTo>
                  <a:close/>
                  <a:moveTo>
                    <a:pt x="146332" y="993405"/>
                  </a:moveTo>
                  <a:cubicBezTo>
                    <a:pt x="151969" y="993405"/>
                    <a:pt x="157072" y="995690"/>
                    <a:pt x="160766" y="999383"/>
                  </a:cubicBezTo>
                  <a:lnTo>
                    <a:pt x="161636" y="1001484"/>
                  </a:lnTo>
                  <a:lnTo>
                    <a:pt x="153987" y="1002850"/>
                  </a:lnTo>
                  <a:lnTo>
                    <a:pt x="129155" y="1006006"/>
                  </a:lnTo>
                  <a:lnTo>
                    <a:pt x="131898" y="999383"/>
                  </a:lnTo>
                  <a:cubicBezTo>
                    <a:pt x="135592" y="995690"/>
                    <a:pt x="140695" y="993405"/>
                    <a:pt x="146332" y="993405"/>
                  </a:cubicBezTo>
                  <a:close/>
                  <a:moveTo>
                    <a:pt x="97555" y="993405"/>
                  </a:moveTo>
                  <a:cubicBezTo>
                    <a:pt x="103192" y="993405"/>
                    <a:pt x="108295" y="995690"/>
                    <a:pt x="111989" y="999383"/>
                  </a:cubicBezTo>
                  <a:lnTo>
                    <a:pt x="115453" y="1007747"/>
                  </a:lnTo>
                  <a:lnTo>
                    <a:pt x="103384" y="1009281"/>
                  </a:lnTo>
                  <a:lnTo>
                    <a:pt x="78229" y="1011193"/>
                  </a:lnTo>
                  <a:lnTo>
                    <a:pt x="83121" y="999383"/>
                  </a:lnTo>
                  <a:cubicBezTo>
                    <a:pt x="86815" y="995690"/>
                    <a:pt x="91918" y="993405"/>
                    <a:pt x="97555" y="993405"/>
                  </a:cubicBezTo>
                  <a:close/>
                  <a:moveTo>
                    <a:pt x="48778" y="993405"/>
                  </a:moveTo>
                  <a:cubicBezTo>
                    <a:pt x="54415" y="993405"/>
                    <a:pt x="59518" y="995690"/>
                    <a:pt x="63212" y="999383"/>
                  </a:cubicBezTo>
                  <a:lnTo>
                    <a:pt x="68413" y="1011940"/>
                  </a:lnTo>
                  <a:lnTo>
                    <a:pt x="52033" y="1013185"/>
                  </a:lnTo>
                  <a:lnTo>
                    <a:pt x="28379" y="1013783"/>
                  </a:lnTo>
                  <a:lnTo>
                    <a:pt x="34344" y="999383"/>
                  </a:lnTo>
                  <a:cubicBezTo>
                    <a:pt x="38038" y="995690"/>
                    <a:pt x="43141" y="993405"/>
                    <a:pt x="48778" y="993405"/>
                  </a:cubicBezTo>
                  <a:close/>
                  <a:moveTo>
                    <a:pt x="2" y="993405"/>
                  </a:moveTo>
                  <a:cubicBezTo>
                    <a:pt x="11275" y="993405"/>
                    <a:pt x="20414" y="1002544"/>
                    <a:pt x="20414" y="1013818"/>
                  </a:cubicBezTo>
                  <a:lnTo>
                    <a:pt x="20344" y="1013987"/>
                  </a:lnTo>
                  <a:lnTo>
                    <a:pt x="0" y="1014501"/>
                  </a:lnTo>
                  <a:lnTo>
                    <a:pt x="0" y="993406"/>
                  </a:lnTo>
                  <a:lnTo>
                    <a:pt x="2" y="993405"/>
                  </a:lnTo>
                  <a:close/>
                  <a:moveTo>
                    <a:pt x="341440" y="939317"/>
                  </a:moveTo>
                  <a:cubicBezTo>
                    <a:pt x="347077" y="939317"/>
                    <a:pt x="352180" y="941602"/>
                    <a:pt x="355875" y="945296"/>
                  </a:cubicBezTo>
                  <a:lnTo>
                    <a:pt x="357150" y="948375"/>
                  </a:lnTo>
                  <a:lnTo>
                    <a:pt x="321699" y="961350"/>
                  </a:lnTo>
                  <a:lnTo>
                    <a:pt x="321028" y="959730"/>
                  </a:lnTo>
                  <a:cubicBezTo>
                    <a:pt x="321028" y="948456"/>
                    <a:pt x="330166" y="939317"/>
                    <a:pt x="341440" y="939317"/>
                  </a:cubicBezTo>
                  <a:close/>
                  <a:moveTo>
                    <a:pt x="292663" y="939317"/>
                  </a:moveTo>
                  <a:cubicBezTo>
                    <a:pt x="303937" y="939317"/>
                    <a:pt x="313076" y="948456"/>
                    <a:pt x="313076" y="959730"/>
                  </a:cubicBezTo>
                  <a:lnTo>
                    <a:pt x="310744" y="965360"/>
                  </a:lnTo>
                  <a:lnTo>
                    <a:pt x="300683" y="969042"/>
                  </a:lnTo>
                  <a:lnTo>
                    <a:pt x="279538" y="975046"/>
                  </a:lnTo>
                  <a:lnTo>
                    <a:pt x="278229" y="974164"/>
                  </a:lnTo>
                  <a:cubicBezTo>
                    <a:pt x="274535" y="970470"/>
                    <a:pt x="272251" y="965367"/>
                    <a:pt x="272251" y="959730"/>
                  </a:cubicBezTo>
                  <a:cubicBezTo>
                    <a:pt x="272251" y="948456"/>
                    <a:pt x="281389" y="939317"/>
                    <a:pt x="292663" y="939317"/>
                  </a:cubicBezTo>
                  <a:close/>
                  <a:moveTo>
                    <a:pt x="243886" y="939317"/>
                  </a:moveTo>
                  <a:cubicBezTo>
                    <a:pt x="255160" y="939317"/>
                    <a:pt x="264299" y="948456"/>
                    <a:pt x="264299" y="959730"/>
                  </a:cubicBezTo>
                  <a:cubicBezTo>
                    <a:pt x="264299" y="971004"/>
                    <a:pt x="255160" y="980143"/>
                    <a:pt x="243886" y="980143"/>
                  </a:cubicBezTo>
                  <a:cubicBezTo>
                    <a:pt x="232612" y="980143"/>
                    <a:pt x="223473" y="971004"/>
                    <a:pt x="223473" y="959730"/>
                  </a:cubicBezTo>
                  <a:cubicBezTo>
                    <a:pt x="223473" y="948456"/>
                    <a:pt x="232612" y="939317"/>
                    <a:pt x="243886" y="939317"/>
                  </a:cubicBezTo>
                  <a:close/>
                  <a:moveTo>
                    <a:pt x="195109" y="939317"/>
                  </a:moveTo>
                  <a:cubicBezTo>
                    <a:pt x="206383" y="939317"/>
                    <a:pt x="215522" y="948456"/>
                    <a:pt x="215522" y="959730"/>
                  </a:cubicBezTo>
                  <a:cubicBezTo>
                    <a:pt x="215522" y="971004"/>
                    <a:pt x="206383" y="980143"/>
                    <a:pt x="195109" y="980143"/>
                  </a:cubicBezTo>
                  <a:cubicBezTo>
                    <a:pt x="183835" y="980143"/>
                    <a:pt x="174696" y="971004"/>
                    <a:pt x="174696" y="959730"/>
                  </a:cubicBezTo>
                  <a:cubicBezTo>
                    <a:pt x="174696" y="948456"/>
                    <a:pt x="183835" y="939317"/>
                    <a:pt x="195109" y="939317"/>
                  </a:cubicBezTo>
                  <a:close/>
                  <a:moveTo>
                    <a:pt x="146332" y="939317"/>
                  </a:moveTo>
                  <a:cubicBezTo>
                    <a:pt x="157606" y="939317"/>
                    <a:pt x="166745" y="948456"/>
                    <a:pt x="166745" y="959730"/>
                  </a:cubicBezTo>
                  <a:cubicBezTo>
                    <a:pt x="166745" y="971004"/>
                    <a:pt x="157606" y="980143"/>
                    <a:pt x="146332" y="980143"/>
                  </a:cubicBezTo>
                  <a:cubicBezTo>
                    <a:pt x="135058" y="980143"/>
                    <a:pt x="125919" y="971004"/>
                    <a:pt x="125919" y="959730"/>
                  </a:cubicBezTo>
                  <a:cubicBezTo>
                    <a:pt x="125919" y="948456"/>
                    <a:pt x="135058" y="939317"/>
                    <a:pt x="146332" y="939317"/>
                  </a:cubicBezTo>
                  <a:close/>
                  <a:moveTo>
                    <a:pt x="97555" y="939317"/>
                  </a:moveTo>
                  <a:cubicBezTo>
                    <a:pt x="108829" y="939317"/>
                    <a:pt x="117968" y="948456"/>
                    <a:pt x="117968" y="959730"/>
                  </a:cubicBezTo>
                  <a:cubicBezTo>
                    <a:pt x="117968" y="971004"/>
                    <a:pt x="108829" y="980143"/>
                    <a:pt x="97555" y="980143"/>
                  </a:cubicBezTo>
                  <a:cubicBezTo>
                    <a:pt x="86281" y="980143"/>
                    <a:pt x="77142" y="971004"/>
                    <a:pt x="77142" y="959730"/>
                  </a:cubicBezTo>
                  <a:cubicBezTo>
                    <a:pt x="77142" y="948456"/>
                    <a:pt x="86281" y="939317"/>
                    <a:pt x="97555" y="939317"/>
                  </a:cubicBezTo>
                  <a:close/>
                  <a:moveTo>
                    <a:pt x="48778" y="939317"/>
                  </a:moveTo>
                  <a:cubicBezTo>
                    <a:pt x="60052" y="939317"/>
                    <a:pt x="69191" y="948456"/>
                    <a:pt x="69191" y="959730"/>
                  </a:cubicBezTo>
                  <a:cubicBezTo>
                    <a:pt x="69191" y="971004"/>
                    <a:pt x="60052" y="980143"/>
                    <a:pt x="48778" y="980143"/>
                  </a:cubicBezTo>
                  <a:cubicBezTo>
                    <a:pt x="37504" y="980143"/>
                    <a:pt x="28365" y="971004"/>
                    <a:pt x="28365" y="959730"/>
                  </a:cubicBezTo>
                  <a:cubicBezTo>
                    <a:pt x="28365" y="948456"/>
                    <a:pt x="37504" y="939317"/>
                    <a:pt x="48778" y="939317"/>
                  </a:cubicBezTo>
                  <a:close/>
                  <a:moveTo>
                    <a:pt x="2" y="939317"/>
                  </a:moveTo>
                  <a:cubicBezTo>
                    <a:pt x="11275" y="939317"/>
                    <a:pt x="20414" y="948456"/>
                    <a:pt x="20414" y="959730"/>
                  </a:cubicBezTo>
                  <a:cubicBezTo>
                    <a:pt x="20414" y="971004"/>
                    <a:pt x="11275" y="980143"/>
                    <a:pt x="2" y="980143"/>
                  </a:cubicBezTo>
                  <a:lnTo>
                    <a:pt x="0" y="980142"/>
                  </a:lnTo>
                  <a:lnTo>
                    <a:pt x="0" y="939318"/>
                  </a:lnTo>
                  <a:lnTo>
                    <a:pt x="2" y="939317"/>
                  </a:lnTo>
                  <a:close/>
                  <a:moveTo>
                    <a:pt x="487772" y="885231"/>
                  </a:moveTo>
                  <a:lnTo>
                    <a:pt x="492351" y="886155"/>
                  </a:lnTo>
                  <a:lnTo>
                    <a:pt x="481971" y="892462"/>
                  </a:lnTo>
                  <a:lnTo>
                    <a:pt x="470537" y="897969"/>
                  </a:lnTo>
                  <a:lnTo>
                    <a:pt x="473337" y="891210"/>
                  </a:lnTo>
                  <a:cubicBezTo>
                    <a:pt x="477032" y="887516"/>
                    <a:pt x="482135" y="885231"/>
                    <a:pt x="487772" y="885231"/>
                  </a:cubicBezTo>
                  <a:close/>
                  <a:moveTo>
                    <a:pt x="438994" y="885231"/>
                  </a:moveTo>
                  <a:cubicBezTo>
                    <a:pt x="444631" y="885231"/>
                    <a:pt x="449734" y="887516"/>
                    <a:pt x="453429" y="891210"/>
                  </a:cubicBezTo>
                  <a:lnTo>
                    <a:pt x="458609" y="903716"/>
                  </a:lnTo>
                  <a:lnTo>
                    <a:pt x="424595" y="920101"/>
                  </a:lnTo>
                  <a:lnTo>
                    <a:pt x="424560" y="920078"/>
                  </a:lnTo>
                  <a:cubicBezTo>
                    <a:pt x="420867" y="916384"/>
                    <a:pt x="418582" y="911281"/>
                    <a:pt x="418582" y="905644"/>
                  </a:cubicBezTo>
                  <a:cubicBezTo>
                    <a:pt x="418582" y="894370"/>
                    <a:pt x="427721" y="885231"/>
                    <a:pt x="438994" y="885231"/>
                  </a:cubicBezTo>
                  <a:close/>
                  <a:moveTo>
                    <a:pt x="390217" y="885231"/>
                  </a:moveTo>
                  <a:cubicBezTo>
                    <a:pt x="401491" y="885231"/>
                    <a:pt x="410630" y="894370"/>
                    <a:pt x="410630" y="905644"/>
                  </a:cubicBezTo>
                  <a:cubicBezTo>
                    <a:pt x="410630" y="916917"/>
                    <a:pt x="401491" y="926056"/>
                    <a:pt x="390217" y="926056"/>
                  </a:cubicBezTo>
                  <a:cubicBezTo>
                    <a:pt x="378944" y="926056"/>
                    <a:pt x="369805" y="916917"/>
                    <a:pt x="369805" y="905644"/>
                  </a:cubicBezTo>
                  <a:cubicBezTo>
                    <a:pt x="369805" y="894370"/>
                    <a:pt x="378944" y="885231"/>
                    <a:pt x="390217" y="885231"/>
                  </a:cubicBezTo>
                  <a:close/>
                  <a:moveTo>
                    <a:pt x="341440" y="885231"/>
                  </a:moveTo>
                  <a:cubicBezTo>
                    <a:pt x="352714" y="885231"/>
                    <a:pt x="361853" y="894370"/>
                    <a:pt x="361853" y="905644"/>
                  </a:cubicBezTo>
                  <a:cubicBezTo>
                    <a:pt x="361853" y="916917"/>
                    <a:pt x="352714" y="926056"/>
                    <a:pt x="341440" y="926056"/>
                  </a:cubicBezTo>
                  <a:cubicBezTo>
                    <a:pt x="330166" y="926056"/>
                    <a:pt x="321028" y="916917"/>
                    <a:pt x="321028" y="905644"/>
                  </a:cubicBezTo>
                  <a:cubicBezTo>
                    <a:pt x="321028" y="894370"/>
                    <a:pt x="330166" y="885231"/>
                    <a:pt x="341440" y="885231"/>
                  </a:cubicBezTo>
                  <a:close/>
                  <a:moveTo>
                    <a:pt x="292663" y="885231"/>
                  </a:moveTo>
                  <a:cubicBezTo>
                    <a:pt x="303937" y="885231"/>
                    <a:pt x="313076" y="894370"/>
                    <a:pt x="313076" y="905644"/>
                  </a:cubicBezTo>
                  <a:cubicBezTo>
                    <a:pt x="313076" y="916917"/>
                    <a:pt x="303937" y="926056"/>
                    <a:pt x="292663" y="926056"/>
                  </a:cubicBezTo>
                  <a:cubicBezTo>
                    <a:pt x="281389" y="926056"/>
                    <a:pt x="272251" y="916917"/>
                    <a:pt x="272251" y="905644"/>
                  </a:cubicBezTo>
                  <a:cubicBezTo>
                    <a:pt x="272251" y="894370"/>
                    <a:pt x="281389" y="885231"/>
                    <a:pt x="292663" y="885231"/>
                  </a:cubicBezTo>
                  <a:close/>
                  <a:moveTo>
                    <a:pt x="243886" y="885231"/>
                  </a:moveTo>
                  <a:cubicBezTo>
                    <a:pt x="255160" y="885231"/>
                    <a:pt x="264299" y="894370"/>
                    <a:pt x="264299" y="905644"/>
                  </a:cubicBezTo>
                  <a:cubicBezTo>
                    <a:pt x="264299" y="916917"/>
                    <a:pt x="255160" y="926056"/>
                    <a:pt x="243886" y="926056"/>
                  </a:cubicBezTo>
                  <a:cubicBezTo>
                    <a:pt x="232612" y="926056"/>
                    <a:pt x="223473" y="916917"/>
                    <a:pt x="223473" y="905644"/>
                  </a:cubicBezTo>
                  <a:cubicBezTo>
                    <a:pt x="223473" y="894370"/>
                    <a:pt x="232612" y="885231"/>
                    <a:pt x="243886" y="885231"/>
                  </a:cubicBezTo>
                  <a:close/>
                  <a:moveTo>
                    <a:pt x="195109" y="885231"/>
                  </a:moveTo>
                  <a:cubicBezTo>
                    <a:pt x="206383" y="885231"/>
                    <a:pt x="215522" y="894370"/>
                    <a:pt x="215522" y="905644"/>
                  </a:cubicBezTo>
                  <a:cubicBezTo>
                    <a:pt x="215522" y="916917"/>
                    <a:pt x="206383" y="926056"/>
                    <a:pt x="195109" y="926056"/>
                  </a:cubicBezTo>
                  <a:cubicBezTo>
                    <a:pt x="183835" y="926056"/>
                    <a:pt x="174696" y="916917"/>
                    <a:pt x="174696" y="905644"/>
                  </a:cubicBezTo>
                  <a:cubicBezTo>
                    <a:pt x="174696" y="894370"/>
                    <a:pt x="183835" y="885231"/>
                    <a:pt x="195109" y="885231"/>
                  </a:cubicBezTo>
                  <a:close/>
                  <a:moveTo>
                    <a:pt x="146332" y="885231"/>
                  </a:moveTo>
                  <a:cubicBezTo>
                    <a:pt x="157606" y="885231"/>
                    <a:pt x="166745" y="894370"/>
                    <a:pt x="166745" y="905644"/>
                  </a:cubicBezTo>
                  <a:cubicBezTo>
                    <a:pt x="166745" y="916917"/>
                    <a:pt x="157606" y="926056"/>
                    <a:pt x="146332" y="926056"/>
                  </a:cubicBezTo>
                  <a:cubicBezTo>
                    <a:pt x="135058" y="926056"/>
                    <a:pt x="125919" y="916917"/>
                    <a:pt x="125919" y="905644"/>
                  </a:cubicBezTo>
                  <a:cubicBezTo>
                    <a:pt x="125919" y="894370"/>
                    <a:pt x="135058" y="885231"/>
                    <a:pt x="146332" y="885231"/>
                  </a:cubicBezTo>
                  <a:close/>
                  <a:moveTo>
                    <a:pt x="97555" y="885231"/>
                  </a:moveTo>
                  <a:cubicBezTo>
                    <a:pt x="108829" y="885231"/>
                    <a:pt x="117968" y="894370"/>
                    <a:pt x="117968" y="905644"/>
                  </a:cubicBezTo>
                  <a:cubicBezTo>
                    <a:pt x="117968" y="916917"/>
                    <a:pt x="108829" y="926056"/>
                    <a:pt x="97555" y="926056"/>
                  </a:cubicBezTo>
                  <a:cubicBezTo>
                    <a:pt x="86281" y="926056"/>
                    <a:pt x="77142" y="916917"/>
                    <a:pt x="77142" y="905644"/>
                  </a:cubicBezTo>
                  <a:cubicBezTo>
                    <a:pt x="77142" y="894370"/>
                    <a:pt x="86281" y="885231"/>
                    <a:pt x="97555" y="885231"/>
                  </a:cubicBezTo>
                  <a:close/>
                  <a:moveTo>
                    <a:pt x="48778" y="885231"/>
                  </a:moveTo>
                  <a:cubicBezTo>
                    <a:pt x="60052" y="885231"/>
                    <a:pt x="69191" y="894370"/>
                    <a:pt x="69191" y="905644"/>
                  </a:cubicBezTo>
                  <a:cubicBezTo>
                    <a:pt x="69191" y="916917"/>
                    <a:pt x="60052" y="926056"/>
                    <a:pt x="48778" y="926056"/>
                  </a:cubicBezTo>
                  <a:cubicBezTo>
                    <a:pt x="37504" y="926056"/>
                    <a:pt x="28365" y="916917"/>
                    <a:pt x="28365" y="905644"/>
                  </a:cubicBezTo>
                  <a:cubicBezTo>
                    <a:pt x="28365" y="894370"/>
                    <a:pt x="37504" y="885231"/>
                    <a:pt x="48778" y="885231"/>
                  </a:cubicBezTo>
                  <a:close/>
                  <a:moveTo>
                    <a:pt x="2" y="885231"/>
                  </a:moveTo>
                  <a:cubicBezTo>
                    <a:pt x="11275" y="885231"/>
                    <a:pt x="20414" y="894370"/>
                    <a:pt x="20414" y="905644"/>
                  </a:cubicBezTo>
                  <a:cubicBezTo>
                    <a:pt x="20414" y="916917"/>
                    <a:pt x="11275" y="926056"/>
                    <a:pt x="2" y="926056"/>
                  </a:cubicBezTo>
                  <a:lnTo>
                    <a:pt x="0" y="926055"/>
                  </a:lnTo>
                  <a:lnTo>
                    <a:pt x="0" y="885232"/>
                  </a:lnTo>
                  <a:lnTo>
                    <a:pt x="2" y="885231"/>
                  </a:lnTo>
                  <a:close/>
                  <a:moveTo>
                    <a:pt x="577493" y="832726"/>
                  </a:moveTo>
                  <a:lnTo>
                    <a:pt x="570568" y="837904"/>
                  </a:lnTo>
                  <a:lnTo>
                    <a:pt x="570892" y="837123"/>
                  </a:lnTo>
                  <a:cubicBezTo>
                    <a:pt x="572738" y="835276"/>
                    <a:pt x="574938" y="833782"/>
                    <a:pt x="577380" y="832749"/>
                  </a:cubicBezTo>
                  <a:lnTo>
                    <a:pt x="577493" y="832726"/>
                  </a:lnTo>
                  <a:close/>
                  <a:moveTo>
                    <a:pt x="536549" y="831145"/>
                  </a:moveTo>
                  <a:cubicBezTo>
                    <a:pt x="542186" y="831145"/>
                    <a:pt x="547289" y="833430"/>
                    <a:pt x="550983" y="837123"/>
                  </a:cubicBezTo>
                  <a:lnTo>
                    <a:pt x="555421" y="847839"/>
                  </a:lnTo>
                  <a:lnTo>
                    <a:pt x="523739" y="867087"/>
                  </a:lnTo>
                  <a:lnTo>
                    <a:pt x="522114" y="865992"/>
                  </a:lnTo>
                  <a:cubicBezTo>
                    <a:pt x="518421" y="862298"/>
                    <a:pt x="516136" y="857194"/>
                    <a:pt x="516136" y="851558"/>
                  </a:cubicBezTo>
                  <a:cubicBezTo>
                    <a:pt x="516136" y="840284"/>
                    <a:pt x="525275" y="831145"/>
                    <a:pt x="536549" y="831145"/>
                  </a:cubicBezTo>
                  <a:close/>
                  <a:moveTo>
                    <a:pt x="487772" y="831145"/>
                  </a:moveTo>
                  <a:cubicBezTo>
                    <a:pt x="499045" y="831145"/>
                    <a:pt x="508184" y="840284"/>
                    <a:pt x="508184" y="851558"/>
                  </a:cubicBezTo>
                  <a:cubicBezTo>
                    <a:pt x="508184" y="862831"/>
                    <a:pt x="499045" y="871970"/>
                    <a:pt x="487772" y="871970"/>
                  </a:cubicBezTo>
                  <a:cubicBezTo>
                    <a:pt x="476498" y="871970"/>
                    <a:pt x="467359" y="862831"/>
                    <a:pt x="467359" y="851558"/>
                  </a:cubicBezTo>
                  <a:cubicBezTo>
                    <a:pt x="467359" y="840284"/>
                    <a:pt x="476498" y="831145"/>
                    <a:pt x="487772" y="831145"/>
                  </a:cubicBezTo>
                  <a:close/>
                  <a:moveTo>
                    <a:pt x="438994" y="831145"/>
                  </a:moveTo>
                  <a:cubicBezTo>
                    <a:pt x="450268" y="831145"/>
                    <a:pt x="459407" y="840284"/>
                    <a:pt x="459407" y="851558"/>
                  </a:cubicBezTo>
                  <a:cubicBezTo>
                    <a:pt x="459407" y="862831"/>
                    <a:pt x="450268" y="871970"/>
                    <a:pt x="438994" y="871970"/>
                  </a:cubicBezTo>
                  <a:cubicBezTo>
                    <a:pt x="427721" y="871970"/>
                    <a:pt x="418582" y="862831"/>
                    <a:pt x="418582" y="851558"/>
                  </a:cubicBezTo>
                  <a:cubicBezTo>
                    <a:pt x="418582" y="840284"/>
                    <a:pt x="427721" y="831145"/>
                    <a:pt x="438994" y="831145"/>
                  </a:cubicBezTo>
                  <a:close/>
                  <a:moveTo>
                    <a:pt x="390217" y="831145"/>
                  </a:moveTo>
                  <a:cubicBezTo>
                    <a:pt x="401491" y="831145"/>
                    <a:pt x="410630" y="840284"/>
                    <a:pt x="410630" y="851558"/>
                  </a:cubicBezTo>
                  <a:cubicBezTo>
                    <a:pt x="410630" y="862831"/>
                    <a:pt x="401491" y="871970"/>
                    <a:pt x="390217" y="871970"/>
                  </a:cubicBezTo>
                  <a:cubicBezTo>
                    <a:pt x="378944" y="871970"/>
                    <a:pt x="369805" y="862831"/>
                    <a:pt x="369805" y="851558"/>
                  </a:cubicBezTo>
                  <a:cubicBezTo>
                    <a:pt x="369805" y="840284"/>
                    <a:pt x="378944" y="831145"/>
                    <a:pt x="390217" y="831145"/>
                  </a:cubicBezTo>
                  <a:close/>
                  <a:moveTo>
                    <a:pt x="341440" y="831145"/>
                  </a:moveTo>
                  <a:cubicBezTo>
                    <a:pt x="352714" y="831145"/>
                    <a:pt x="361853" y="840284"/>
                    <a:pt x="361853" y="851558"/>
                  </a:cubicBezTo>
                  <a:cubicBezTo>
                    <a:pt x="361853" y="862831"/>
                    <a:pt x="352714" y="871970"/>
                    <a:pt x="341440" y="871970"/>
                  </a:cubicBezTo>
                  <a:cubicBezTo>
                    <a:pt x="330166" y="871970"/>
                    <a:pt x="321028" y="862831"/>
                    <a:pt x="321028" y="851558"/>
                  </a:cubicBezTo>
                  <a:cubicBezTo>
                    <a:pt x="321028" y="840284"/>
                    <a:pt x="330166" y="831145"/>
                    <a:pt x="341440" y="831145"/>
                  </a:cubicBezTo>
                  <a:close/>
                  <a:moveTo>
                    <a:pt x="292663" y="831145"/>
                  </a:moveTo>
                  <a:cubicBezTo>
                    <a:pt x="303937" y="831145"/>
                    <a:pt x="313076" y="840284"/>
                    <a:pt x="313076" y="851558"/>
                  </a:cubicBezTo>
                  <a:cubicBezTo>
                    <a:pt x="313076" y="862831"/>
                    <a:pt x="303937" y="871970"/>
                    <a:pt x="292663" y="871970"/>
                  </a:cubicBezTo>
                  <a:cubicBezTo>
                    <a:pt x="281389" y="871970"/>
                    <a:pt x="272251" y="862831"/>
                    <a:pt x="272251" y="851558"/>
                  </a:cubicBezTo>
                  <a:cubicBezTo>
                    <a:pt x="272251" y="840284"/>
                    <a:pt x="281389" y="831145"/>
                    <a:pt x="292663" y="831145"/>
                  </a:cubicBezTo>
                  <a:close/>
                  <a:moveTo>
                    <a:pt x="243886" y="831145"/>
                  </a:moveTo>
                  <a:cubicBezTo>
                    <a:pt x="255160" y="831145"/>
                    <a:pt x="264299" y="840284"/>
                    <a:pt x="264299" y="851558"/>
                  </a:cubicBezTo>
                  <a:cubicBezTo>
                    <a:pt x="264299" y="862831"/>
                    <a:pt x="255160" y="871970"/>
                    <a:pt x="243886" y="871970"/>
                  </a:cubicBezTo>
                  <a:cubicBezTo>
                    <a:pt x="232612" y="871970"/>
                    <a:pt x="223473" y="862831"/>
                    <a:pt x="223473" y="851558"/>
                  </a:cubicBezTo>
                  <a:cubicBezTo>
                    <a:pt x="223473" y="840284"/>
                    <a:pt x="232612" y="831145"/>
                    <a:pt x="243886" y="831145"/>
                  </a:cubicBezTo>
                  <a:close/>
                  <a:moveTo>
                    <a:pt x="195109" y="831145"/>
                  </a:moveTo>
                  <a:cubicBezTo>
                    <a:pt x="206383" y="831145"/>
                    <a:pt x="215522" y="840284"/>
                    <a:pt x="215522" y="851558"/>
                  </a:cubicBezTo>
                  <a:cubicBezTo>
                    <a:pt x="215522" y="862831"/>
                    <a:pt x="206383" y="871970"/>
                    <a:pt x="195109" y="871970"/>
                  </a:cubicBezTo>
                  <a:cubicBezTo>
                    <a:pt x="183835" y="871970"/>
                    <a:pt x="174696" y="862831"/>
                    <a:pt x="174696" y="851558"/>
                  </a:cubicBezTo>
                  <a:cubicBezTo>
                    <a:pt x="174696" y="840284"/>
                    <a:pt x="183835" y="831145"/>
                    <a:pt x="195109" y="831145"/>
                  </a:cubicBezTo>
                  <a:close/>
                  <a:moveTo>
                    <a:pt x="146332" y="831145"/>
                  </a:moveTo>
                  <a:cubicBezTo>
                    <a:pt x="157606" y="831145"/>
                    <a:pt x="166745" y="840284"/>
                    <a:pt x="166745" y="851558"/>
                  </a:cubicBezTo>
                  <a:cubicBezTo>
                    <a:pt x="166745" y="862831"/>
                    <a:pt x="157606" y="871970"/>
                    <a:pt x="146332" y="871970"/>
                  </a:cubicBezTo>
                  <a:cubicBezTo>
                    <a:pt x="135058" y="871970"/>
                    <a:pt x="125919" y="862831"/>
                    <a:pt x="125919" y="851558"/>
                  </a:cubicBezTo>
                  <a:cubicBezTo>
                    <a:pt x="125919" y="840284"/>
                    <a:pt x="135058" y="831145"/>
                    <a:pt x="146332" y="831145"/>
                  </a:cubicBezTo>
                  <a:close/>
                  <a:moveTo>
                    <a:pt x="97555" y="831145"/>
                  </a:moveTo>
                  <a:cubicBezTo>
                    <a:pt x="108829" y="831145"/>
                    <a:pt x="117968" y="840284"/>
                    <a:pt x="117968" y="851558"/>
                  </a:cubicBezTo>
                  <a:cubicBezTo>
                    <a:pt x="117968" y="862831"/>
                    <a:pt x="108829" y="871970"/>
                    <a:pt x="97555" y="871970"/>
                  </a:cubicBezTo>
                  <a:cubicBezTo>
                    <a:pt x="86281" y="871970"/>
                    <a:pt x="77142" y="862831"/>
                    <a:pt x="77142" y="851558"/>
                  </a:cubicBezTo>
                  <a:cubicBezTo>
                    <a:pt x="77142" y="840284"/>
                    <a:pt x="86281" y="831145"/>
                    <a:pt x="97555" y="831145"/>
                  </a:cubicBezTo>
                  <a:close/>
                  <a:moveTo>
                    <a:pt x="48778" y="831145"/>
                  </a:moveTo>
                  <a:cubicBezTo>
                    <a:pt x="60052" y="831145"/>
                    <a:pt x="69191" y="840284"/>
                    <a:pt x="69191" y="851558"/>
                  </a:cubicBezTo>
                  <a:cubicBezTo>
                    <a:pt x="69191" y="862831"/>
                    <a:pt x="60052" y="871970"/>
                    <a:pt x="48778" y="871970"/>
                  </a:cubicBezTo>
                  <a:cubicBezTo>
                    <a:pt x="37504" y="871970"/>
                    <a:pt x="28365" y="862831"/>
                    <a:pt x="28365" y="851558"/>
                  </a:cubicBezTo>
                  <a:cubicBezTo>
                    <a:pt x="28365" y="840284"/>
                    <a:pt x="37504" y="831145"/>
                    <a:pt x="48778" y="831145"/>
                  </a:cubicBezTo>
                  <a:close/>
                  <a:moveTo>
                    <a:pt x="2" y="831145"/>
                  </a:moveTo>
                  <a:cubicBezTo>
                    <a:pt x="11275" y="831145"/>
                    <a:pt x="20414" y="840284"/>
                    <a:pt x="20414" y="851558"/>
                  </a:cubicBezTo>
                  <a:cubicBezTo>
                    <a:pt x="20414" y="862831"/>
                    <a:pt x="11275" y="871970"/>
                    <a:pt x="2" y="871970"/>
                  </a:cubicBezTo>
                  <a:lnTo>
                    <a:pt x="0" y="871969"/>
                  </a:lnTo>
                  <a:lnTo>
                    <a:pt x="0" y="831146"/>
                  </a:lnTo>
                  <a:lnTo>
                    <a:pt x="2" y="831145"/>
                  </a:lnTo>
                  <a:close/>
                  <a:moveTo>
                    <a:pt x="634103" y="777059"/>
                  </a:moveTo>
                  <a:cubicBezTo>
                    <a:pt x="636921" y="777059"/>
                    <a:pt x="639606" y="777630"/>
                    <a:pt x="642049" y="778663"/>
                  </a:cubicBezTo>
                  <a:lnTo>
                    <a:pt x="645821" y="781206"/>
                  </a:lnTo>
                  <a:lnTo>
                    <a:pt x="643181" y="783605"/>
                  </a:lnTo>
                  <a:lnTo>
                    <a:pt x="616279" y="803722"/>
                  </a:lnTo>
                  <a:lnTo>
                    <a:pt x="613690" y="797471"/>
                  </a:lnTo>
                  <a:cubicBezTo>
                    <a:pt x="613690" y="786198"/>
                    <a:pt x="622829" y="777059"/>
                    <a:pt x="634103" y="777059"/>
                  </a:cubicBezTo>
                  <a:close/>
                  <a:moveTo>
                    <a:pt x="585326" y="777059"/>
                  </a:moveTo>
                  <a:cubicBezTo>
                    <a:pt x="596599" y="777059"/>
                    <a:pt x="605738" y="786198"/>
                    <a:pt x="605738" y="797471"/>
                  </a:cubicBezTo>
                  <a:cubicBezTo>
                    <a:pt x="605738" y="808745"/>
                    <a:pt x="596599" y="817884"/>
                    <a:pt x="585326" y="817884"/>
                  </a:cubicBezTo>
                  <a:cubicBezTo>
                    <a:pt x="574052" y="817884"/>
                    <a:pt x="564913" y="808745"/>
                    <a:pt x="564913" y="797471"/>
                  </a:cubicBezTo>
                  <a:cubicBezTo>
                    <a:pt x="564913" y="786198"/>
                    <a:pt x="574052" y="777059"/>
                    <a:pt x="585326" y="777059"/>
                  </a:cubicBezTo>
                  <a:close/>
                  <a:moveTo>
                    <a:pt x="536549" y="777059"/>
                  </a:moveTo>
                  <a:cubicBezTo>
                    <a:pt x="547822" y="777059"/>
                    <a:pt x="556961" y="786198"/>
                    <a:pt x="556961" y="797471"/>
                  </a:cubicBezTo>
                  <a:cubicBezTo>
                    <a:pt x="556961" y="808745"/>
                    <a:pt x="547822" y="817884"/>
                    <a:pt x="536549" y="817884"/>
                  </a:cubicBezTo>
                  <a:cubicBezTo>
                    <a:pt x="525275" y="817884"/>
                    <a:pt x="516136" y="808745"/>
                    <a:pt x="516136" y="797471"/>
                  </a:cubicBezTo>
                  <a:cubicBezTo>
                    <a:pt x="516136" y="786198"/>
                    <a:pt x="525275" y="777059"/>
                    <a:pt x="536549" y="777059"/>
                  </a:cubicBezTo>
                  <a:close/>
                  <a:moveTo>
                    <a:pt x="487772" y="777059"/>
                  </a:moveTo>
                  <a:cubicBezTo>
                    <a:pt x="499045" y="777059"/>
                    <a:pt x="508184" y="786198"/>
                    <a:pt x="508184" y="797471"/>
                  </a:cubicBezTo>
                  <a:cubicBezTo>
                    <a:pt x="508184" y="808745"/>
                    <a:pt x="499045" y="817884"/>
                    <a:pt x="487772" y="817884"/>
                  </a:cubicBezTo>
                  <a:cubicBezTo>
                    <a:pt x="476498" y="817884"/>
                    <a:pt x="467359" y="808745"/>
                    <a:pt x="467359" y="797471"/>
                  </a:cubicBezTo>
                  <a:cubicBezTo>
                    <a:pt x="467359" y="786198"/>
                    <a:pt x="476498" y="777059"/>
                    <a:pt x="487772" y="777059"/>
                  </a:cubicBezTo>
                  <a:close/>
                  <a:moveTo>
                    <a:pt x="438994" y="777059"/>
                  </a:moveTo>
                  <a:cubicBezTo>
                    <a:pt x="450268" y="777059"/>
                    <a:pt x="459407" y="786198"/>
                    <a:pt x="459407" y="797471"/>
                  </a:cubicBezTo>
                  <a:cubicBezTo>
                    <a:pt x="459407" y="808745"/>
                    <a:pt x="450268" y="817884"/>
                    <a:pt x="438994" y="817884"/>
                  </a:cubicBezTo>
                  <a:cubicBezTo>
                    <a:pt x="427721" y="817884"/>
                    <a:pt x="418582" y="808745"/>
                    <a:pt x="418582" y="797471"/>
                  </a:cubicBezTo>
                  <a:cubicBezTo>
                    <a:pt x="418582" y="786198"/>
                    <a:pt x="427721" y="777059"/>
                    <a:pt x="438994" y="777059"/>
                  </a:cubicBezTo>
                  <a:close/>
                  <a:moveTo>
                    <a:pt x="390217" y="777059"/>
                  </a:moveTo>
                  <a:cubicBezTo>
                    <a:pt x="401491" y="777059"/>
                    <a:pt x="410630" y="786198"/>
                    <a:pt x="410630" y="797471"/>
                  </a:cubicBezTo>
                  <a:cubicBezTo>
                    <a:pt x="410630" y="808745"/>
                    <a:pt x="401491" y="817884"/>
                    <a:pt x="390217" y="817884"/>
                  </a:cubicBezTo>
                  <a:cubicBezTo>
                    <a:pt x="378944" y="817884"/>
                    <a:pt x="369805" y="808745"/>
                    <a:pt x="369805" y="797471"/>
                  </a:cubicBezTo>
                  <a:cubicBezTo>
                    <a:pt x="369805" y="786198"/>
                    <a:pt x="378944" y="777059"/>
                    <a:pt x="390217" y="777059"/>
                  </a:cubicBezTo>
                  <a:close/>
                  <a:moveTo>
                    <a:pt x="341440" y="777059"/>
                  </a:moveTo>
                  <a:cubicBezTo>
                    <a:pt x="352714" y="777059"/>
                    <a:pt x="361853" y="786198"/>
                    <a:pt x="361853" y="797471"/>
                  </a:cubicBezTo>
                  <a:cubicBezTo>
                    <a:pt x="361853" y="808745"/>
                    <a:pt x="352714" y="817884"/>
                    <a:pt x="341440" y="817884"/>
                  </a:cubicBezTo>
                  <a:cubicBezTo>
                    <a:pt x="330166" y="817884"/>
                    <a:pt x="321028" y="808745"/>
                    <a:pt x="321028" y="797471"/>
                  </a:cubicBezTo>
                  <a:cubicBezTo>
                    <a:pt x="321028" y="786198"/>
                    <a:pt x="330166" y="777059"/>
                    <a:pt x="341440" y="777059"/>
                  </a:cubicBezTo>
                  <a:close/>
                  <a:moveTo>
                    <a:pt x="292663" y="777059"/>
                  </a:moveTo>
                  <a:cubicBezTo>
                    <a:pt x="303937" y="777059"/>
                    <a:pt x="313076" y="786198"/>
                    <a:pt x="313076" y="797471"/>
                  </a:cubicBezTo>
                  <a:cubicBezTo>
                    <a:pt x="313076" y="808745"/>
                    <a:pt x="303937" y="817884"/>
                    <a:pt x="292663" y="817884"/>
                  </a:cubicBezTo>
                  <a:cubicBezTo>
                    <a:pt x="281389" y="817884"/>
                    <a:pt x="272251" y="808745"/>
                    <a:pt x="272251" y="797471"/>
                  </a:cubicBezTo>
                  <a:cubicBezTo>
                    <a:pt x="272251" y="786198"/>
                    <a:pt x="281389" y="777059"/>
                    <a:pt x="292663" y="777059"/>
                  </a:cubicBezTo>
                  <a:close/>
                  <a:moveTo>
                    <a:pt x="243886" y="777059"/>
                  </a:moveTo>
                  <a:cubicBezTo>
                    <a:pt x="255160" y="777059"/>
                    <a:pt x="264299" y="786198"/>
                    <a:pt x="264299" y="797471"/>
                  </a:cubicBezTo>
                  <a:cubicBezTo>
                    <a:pt x="264299" y="808745"/>
                    <a:pt x="255160" y="817884"/>
                    <a:pt x="243886" y="817884"/>
                  </a:cubicBezTo>
                  <a:cubicBezTo>
                    <a:pt x="232612" y="817884"/>
                    <a:pt x="223473" y="808745"/>
                    <a:pt x="223473" y="797471"/>
                  </a:cubicBezTo>
                  <a:cubicBezTo>
                    <a:pt x="223473" y="786198"/>
                    <a:pt x="232612" y="777059"/>
                    <a:pt x="243886" y="777059"/>
                  </a:cubicBezTo>
                  <a:close/>
                  <a:moveTo>
                    <a:pt x="195109" y="777059"/>
                  </a:moveTo>
                  <a:cubicBezTo>
                    <a:pt x="206383" y="777059"/>
                    <a:pt x="215522" y="786198"/>
                    <a:pt x="215522" y="797471"/>
                  </a:cubicBezTo>
                  <a:cubicBezTo>
                    <a:pt x="215522" y="808745"/>
                    <a:pt x="206383" y="817884"/>
                    <a:pt x="195109" y="817884"/>
                  </a:cubicBezTo>
                  <a:cubicBezTo>
                    <a:pt x="183835" y="817884"/>
                    <a:pt x="174696" y="808745"/>
                    <a:pt x="174696" y="797471"/>
                  </a:cubicBezTo>
                  <a:cubicBezTo>
                    <a:pt x="174696" y="786198"/>
                    <a:pt x="183835" y="777059"/>
                    <a:pt x="195109" y="777059"/>
                  </a:cubicBezTo>
                  <a:close/>
                  <a:moveTo>
                    <a:pt x="146332" y="777059"/>
                  </a:moveTo>
                  <a:cubicBezTo>
                    <a:pt x="157606" y="777059"/>
                    <a:pt x="166745" y="786198"/>
                    <a:pt x="166745" y="797471"/>
                  </a:cubicBezTo>
                  <a:cubicBezTo>
                    <a:pt x="166745" y="808745"/>
                    <a:pt x="157606" y="817884"/>
                    <a:pt x="146332" y="817884"/>
                  </a:cubicBezTo>
                  <a:cubicBezTo>
                    <a:pt x="135058" y="817884"/>
                    <a:pt x="125919" y="808745"/>
                    <a:pt x="125919" y="797471"/>
                  </a:cubicBezTo>
                  <a:cubicBezTo>
                    <a:pt x="125919" y="786198"/>
                    <a:pt x="135058" y="777059"/>
                    <a:pt x="146332" y="777059"/>
                  </a:cubicBezTo>
                  <a:close/>
                  <a:moveTo>
                    <a:pt x="97555" y="777059"/>
                  </a:moveTo>
                  <a:cubicBezTo>
                    <a:pt x="108829" y="777059"/>
                    <a:pt x="117968" y="786198"/>
                    <a:pt x="117968" y="797471"/>
                  </a:cubicBezTo>
                  <a:cubicBezTo>
                    <a:pt x="117968" y="808745"/>
                    <a:pt x="108829" y="817884"/>
                    <a:pt x="97555" y="817884"/>
                  </a:cubicBezTo>
                  <a:cubicBezTo>
                    <a:pt x="86281" y="817884"/>
                    <a:pt x="77142" y="808745"/>
                    <a:pt x="77142" y="797471"/>
                  </a:cubicBezTo>
                  <a:cubicBezTo>
                    <a:pt x="77142" y="786198"/>
                    <a:pt x="86281" y="777059"/>
                    <a:pt x="97555" y="777059"/>
                  </a:cubicBezTo>
                  <a:close/>
                  <a:moveTo>
                    <a:pt x="48778" y="777059"/>
                  </a:moveTo>
                  <a:cubicBezTo>
                    <a:pt x="60052" y="777059"/>
                    <a:pt x="69191" y="786198"/>
                    <a:pt x="69191" y="797471"/>
                  </a:cubicBezTo>
                  <a:cubicBezTo>
                    <a:pt x="69191" y="808745"/>
                    <a:pt x="60052" y="817884"/>
                    <a:pt x="48778" y="817884"/>
                  </a:cubicBezTo>
                  <a:cubicBezTo>
                    <a:pt x="37504" y="817884"/>
                    <a:pt x="28365" y="808745"/>
                    <a:pt x="28365" y="797471"/>
                  </a:cubicBezTo>
                  <a:cubicBezTo>
                    <a:pt x="28365" y="786198"/>
                    <a:pt x="37504" y="777059"/>
                    <a:pt x="48778" y="777059"/>
                  </a:cubicBezTo>
                  <a:close/>
                  <a:moveTo>
                    <a:pt x="2" y="777059"/>
                  </a:moveTo>
                  <a:cubicBezTo>
                    <a:pt x="11275" y="777059"/>
                    <a:pt x="20414" y="786198"/>
                    <a:pt x="20414" y="797471"/>
                  </a:cubicBezTo>
                  <a:cubicBezTo>
                    <a:pt x="20414" y="808745"/>
                    <a:pt x="11275" y="817884"/>
                    <a:pt x="2" y="817884"/>
                  </a:cubicBezTo>
                  <a:lnTo>
                    <a:pt x="0" y="817883"/>
                  </a:lnTo>
                  <a:lnTo>
                    <a:pt x="0" y="777060"/>
                  </a:lnTo>
                  <a:lnTo>
                    <a:pt x="2" y="777059"/>
                  </a:lnTo>
                  <a:close/>
                  <a:moveTo>
                    <a:pt x="682880" y="722972"/>
                  </a:moveTo>
                  <a:cubicBezTo>
                    <a:pt x="688517" y="722972"/>
                    <a:pt x="693620" y="725257"/>
                    <a:pt x="697314" y="728951"/>
                  </a:cubicBezTo>
                  <a:lnTo>
                    <a:pt x="698955" y="732914"/>
                  </a:lnTo>
                  <a:lnTo>
                    <a:pt x="670229" y="759022"/>
                  </a:lnTo>
                  <a:lnTo>
                    <a:pt x="668446" y="757819"/>
                  </a:lnTo>
                  <a:cubicBezTo>
                    <a:pt x="664752" y="754125"/>
                    <a:pt x="662467" y="749022"/>
                    <a:pt x="662467" y="743385"/>
                  </a:cubicBezTo>
                  <a:cubicBezTo>
                    <a:pt x="662467" y="732111"/>
                    <a:pt x="671606" y="722972"/>
                    <a:pt x="682880" y="722972"/>
                  </a:cubicBezTo>
                  <a:close/>
                  <a:moveTo>
                    <a:pt x="634103" y="722972"/>
                  </a:moveTo>
                  <a:cubicBezTo>
                    <a:pt x="645377" y="722972"/>
                    <a:pt x="654516" y="732111"/>
                    <a:pt x="654516" y="743385"/>
                  </a:cubicBezTo>
                  <a:cubicBezTo>
                    <a:pt x="654516" y="754659"/>
                    <a:pt x="645377" y="763798"/>
                    <a:pt x="634103" y="763798"/>
                  </a:cubicBezTo>
                  <a:cubicBezTo>
                    <a:pt x="622829" y="763798"/>
                    <a:pt x="613690" y="754659"/>
                    <a:pt x="613690" y="743385"/>
                  </a:cubicBezTo>
                  <a:cubicBezTo>
                    <a:pt x="613690" y="732111"/>
                    <a:pt x="622829" y="722972"/>
                    <a:pt x="634103" y="722972"/>
                  </a:cubicBezTo>
                  <a:close/>
                  <a:moveTo>
                    <a:pt x="585326" y="722972"/>
                  </a:moveTo>
                  <a:cubicBezTo>
                    <a:pt x="596599" y="722972"/>
                    <a:pt x="605738" y="732111"/>
                    <a:pt x="605738" y="743385"/>
                  </a:cubicBezTo>
                  <a:cubicBezTo>
                    <a:pt x="605738" y="754659"/>
                    <a:pt x="596599" y="763798"/>
                    <a:pt x="585326" y="763798"/>
                  </a:cubicBezTo>
                  <a:cubicBezTo>
                    <a:pt x="574052" y="763798"/>
                    <a:pt x="564913" y="754659"/>
                    <a:pt x="564913" y="743385"/>
                  </a:cubicBezTo>
                  <a:cubicBezTo>
                    <a:pt x="564913" y="732111"/>
                    <a:pt x="574052" y="722972"/>
                    <a:pt x="585326" y="722972"/>
                  </a:cubicBezTo>
                  <a:close/>
                  <a:moveTo>
                    <a:pt x="536549" y="722972"/>
                  </a:moveTo>
                  <a:cubicBezTo>
                    <a:pt x="547822" y="722972"/>
                    <a:pt x="556961" y="732111"/>
                    <a:pt x="556961" y="743385"/>
                  </a:cubicBezTo>
                  <a:cubicBezTo>
                    <a:pt x="556961" y="754659"/>
                    <a:pt x="547822" y="763798"/>
                    <a:pt x="536549" y="763798"/>
                  </a:cubicBezTo>
                  <a:cubicBezTo>
                    <a:pt x="525275" y="763798"/>
                    <a:pt x="516136" y="754659"/>
                    <a:pt x="516136" y="743385"/>
                  </a:cubicBezTo>
                  <a:cubicBezTo>
                    <a:pt x="516136" y="732111"/>
                    <a:pt x="525275" y="722972"/>
                    <a:pt x="536549" y="722972"/>
                  </a:cubicBezTo>
                  <a:close/>
                  <a:moveTo>
                    <a:pt x="487772" y="722972"/>
                  </a:moveTo>
                  <a:cubicBezTo>
                    <a:pt x="499045" y="722972"/>
                    <a:pt x="508184" y="732111"/>
                    <a:pt x="508184" y="743385"/>
                  </a:cubicBezTo>
                  <a:cubicBezTo>
                    <a:pt x="508184" y="754659"/>
                    <a:pt x="499045" y="763798"/>
                    <a:pt x="487772" y="763798"/>
                  </a:cubicBezTo>
                  <a:cubicBezTo>
                    <a:pt x="476498" y="763798"/>
                    <a:pt x="467359" y="754659"/>
                    <a:pt x="467359" y="743385"/>
                  </a:cubicBezTo>
                  <a:cubicBezTo>
                    <a:pt x="467359" y="732111"/>
                    <a:pt x="476498" y="722972"/>
                    <a:pt x="487772" y="722972"/>
                  </a:cubicBezTo>
                  <a:close/>
                  <a:moveTo>
                    <a:pt x="438994" y="722972"/>
                  </a:moveTo>
                  <a:cubicBezTo>
                    <a:pt x="450268" y="722972"/>
                    <a:pt x="459407" y="732111"/>
                    <a:pt x="459407" y="743385"/>
                  </a:cubicBezTo>
                  <a:cubicBezTo>
                    <a:pt x="459407" y="754659"/>
                    <a:pt x="450268" y="763798"/>
                    <a:pt x="438994" y="763798"/>
                  </a:cubicBezTo>
                  <a:cubicBezTo>
                    <a:pt x="427721" y="763798"/>
                    <a:pt x="418582" y="754659"/>
                    <a:pt x="418582" y="743385"/>
                  </a:cubicBezTo>
                  <a:cubicBezTo>
                    <a:pt x="418582" y="732111"/>
                    <a:pt x="427721" y="722972"/>
                    <a:pt x="438994" y="722972"/>
                  </a:cubicBezTo>
                  <a:close/>
                  <a:moveTo>
                    <a:pt x="390217" y="722972"/>
                  </a:moveTo>
                  <a:cubicBezTo>
                    <a:pt x="401491" y="722972"/>
                    <a:pt x="410630" y="732111"/>
                    <a:pt x="410630" y="743385"/>
                  </a:cubicBezTo>
                  <a:cubicBezTo>
                    <a:pt x="410630" y="754659"/>
                    <a:pt x="401491" y="763798"/>
                    <a:pt x="390217" y="763798"/>
                  </a:cubicBezTo>
                  <a:cubicBezTo>
                    <a:pt x="378944" y="763798"/>
                    <a:pt x="369805" y="754659"/>
                    <a:pt x="369805" y="743385"/>
                  </a:cubicBezTo>
                  <a:cubicBezTo>
                    <a:pt x="369805" y="732111"/>
                    <a:pt x="378944" y="722972"/>
                    <a:pt x="390217" y="722972"/>
                  </a:cubicBezTo>
                  <a:close/>
                  <a:moveTo>
                    <a:pt x="341440" y="722972"/>
                  </a:moveTo>
                  <a:cubicBezTo>
                    <a:pt x="352714" y="722972"/>
                    <a:pt x="361853" y="732111"/>
                    <a:pt x="361853" y="743385"/>
                  </a:cubicBezTo>
                  <a:cubicBezTo>
                    <a:pt x="361853" y="754659"/>
                    <a:pt x="352714" y="763798"/>
                    <a:pt x="341440" y="763798"/>
                  </a:cubicBezTo>
                  <a:cubicBezTo>
                    <a:pt x="330166" y="763798"/>
                    <a:pt x="321028" y="754659"/>
                    <a:pt x="321028" y="743385"/>
                  </a:cubicBezTo>
                  <a:cubicBezTo>
                    <a:pt x="321028" y="732111"/>
                    <a:pt x="330166" y="722972"/>
                    <a:pt x="341440" y="722972"/>
                  </a:cubicBezTo>
                  <a:close/>
                  <a:moveTo>
                    <a:pt x="292663" y="722972"/>
                  </a:moveTo>
                  <a:cubicBezTo>
                    <a:pt x="303937" y="722972"/>
                    <a:pt x="313076" y="732111"/>
                    <a:pt x="313076" y="743385"/>
                  </a:cubicBezTo>
                  <a:cubicBezTo>
                    <a:pt x="313076" y="754659"/>
                    <a:pt x="303937" y="763798"/>
                    <a:pt x="292663" y="763798"/>
                  </a:cubicBezTo>
                  <a:cubicBezTo>
                    <a:pt x="281389" y="763798"/>
                    <a:pt x="272251" y="754659"/>
                    <a:pt x="272251" y="743385"/>
                  </a:cubicBezTo>
                  <a:cubicBezTo>
                    <a:pt x="272251" y="732111"/>
                    <a:pt x="281389" y="722972"/>
                    <a:pt x="292663" y="722972"/>
                  </a:cubicBezTo>
                  <a:close/>
                  <a:moveTo>
                    <a:pt x="243886" y="722972"/>
                  </a:moveTo>
                  <a:cubicBezTo>
                    <a:pt x="255160" y="722972"/>
                    <a:pt x="264299" y="732111"/>
                    <a:pt x="264299" y="743385"/>
                  </a:cubicBezTo>
                  <a:cubicBezTo>
                    <a:pt x="264299" y="754659"/>
                    <a:pt x="255160" y="763798"/>
                    <a:pt x="243886" y="763798"/>
                  </a:cubicBezTo>
                  <a:cubicBezTo>
                    <a:pt x="232612" y="763798"/>
                    <a:pt x="223473" y="754659"/>
                    <a:pt x="223473" y="743385"/>
                  </a:cubicBezTo>
                  <a:cubicBezTo>
                    <a:pt x="223473" y="732111"/>
                    <a:pt x="232612" y="722972"/>
                    <a:pt x="243886" y="722972"/>
                  </a:cubicBezTo>
                  <a:close/>
                  <a:moveTo>
                    <a:pt x="195109" y="722972"/>
                  </a:moveTo>
                  <a:cubicBezTo>
                    <a:pt x="206383" y="722972"/>
                    <a:pt x="215522" y="732111"/>
                    <a:pt x="215522" y="743385"/>
                  </a:cubicBezTo>
                  <a:cubicBezTo>
                    <a:pt x="215522" y="754659"/>
                    <a:pt x="206383" y="763798"/>
                    <a:pt x="195109" y="763798"/>
                  </a:cubicBezTo>
                  <a:cubicBezTo>
                    <a:pt x="183835" y="763798"/>
                    <a:pt x="174696" y="754659"/>
                    <a:pt x="174696" y="743385"/>
                  </a:cubicBezTo>
                  <a:cubicBezTo>
                    <a:pt x="174696" y="732111"/>
                    <a:pt x="183835" y="722972"/>
                    <a:pt x="195109" y="722972"/>
                  </a:cubicBezTo>
                  <a:close/>
                  <a:moveTo>
                    <a:pt x="146332" y="722972"/>
                  </a:moveTo>
                  <a:cubicBezTo>
                    <a:pt x="157606" y="722972"/>
                    <a:pt x="166745" y="732111"/>
                    <a:pt x="166745" y="743385"/>
                  </a:cubicBezTo>
                  <a:cubicBezTo>
                    <a:pt x="166745" y="754659"/>
                    <a:pt x="157606" y="763798"/>
                    <a:pt x="146332" y="763798"/>
                  </a:cubicBezTo>
                  <a:cubicBezTo>
                    <a:pt x="135058" y="763798"/>
                    <a:pt x="125919" y="754659"/>
                    <a:pt x="125919" y="743385"/>
                  </a:cubicBezTo>
                  <a:cubicBezTo>
                    <a:pt x="125919" y="732111"/>
                    <a:pt x="135058" y="722972"/>
                    <a:pt x="146332" y="722972"/>
                  </a:cubicBezTo>
                  <a:close/>
                  <a:moveTo>
                    <a:pt x="97555" y="722972"/>
                  </a:moveTo>
                  <a:cubicBezTo>
                    <a:pt x="108829" y="722972"/>
                    <a:pt x="117968" y="732111"/>
                    <a:pt x="117968" y="743385"/>
                  </a:cubicBezTo>
                  <a:cubicBezTo>
                    <a:pt x="117968" y="754659"/>
                    <a:pt x="108829" y="763798"/>
                    <a:pt x="97555" y="763798"/>
                  </a:cubicBezTo>
                  <a:cubicBezTo>
                    <a:pt x="86281" y="763798"/>
                    <a:pt x="77142" y="754659"/>
                    <a:pt x="77142" y="743385"/>
                  </a:cubicBezTo>
                  <a:cubicBezTo>
                    <a:pt x="77142" y="732111"/>
                    <a:pt x="86281" y="722972"/>
                    <a:pt x="97555" y="722972"/>
                  </a:cubicBezTo>
                  <a:close/>
                  <a:moveTo>
                    <a:pt x="48778" y="722972"/>
                  </a:moveTo>
                  <a:cubicBezTo>
                    <a:pt x="60052" y="722972"/>
                    <a:pt x="69191" y="732111"/>
                    <a:pt x="69191" y="743385"/>
                  </a:cubicBezTo>
                  <a:cubicBezTo>
                    <a:pt x="69191" y="754659"/>
                    <a:pt x="60052" y="763798"/>
                    <a:pt x="48778" y="763798"/>
                  </a:cubicBezTo>
                  <a:cubicBezTo>
                    <a:pt x="37504" y="763798"/>
                    <a:pt x="28365" y="754659"/>
                    <a:pt x="28365" y="743385"/>
                  </a:cubicBezTo>
                  <a:cubicBezTo>
                    <a:pt x="28365" y="732111"/>
                    <a:pt x="37504" y="722972"/>
                    <a:pt x="48778" y="722972"/>
                  </a:cubicBezTo>
                  <a:close/>
                  <a:moveTo>
                    <a:pt x="2" y="722972"/>
                  </a:moveTo>
                  <a:cubicBezTo>
                    <a:pt x="11275" y="722972"/>
                    <a:pt x="20414" y="732111"/>
                    <a:pt x="20414" y="743385"/>
                  </a:cubicBezTo>
                  <a:cubicBezTo>
                    <a:pt x="20414" y="754659"/>
                    <a:pt x="11275" y="763798"/>
                    <a:pt x="2" y="763798"/>
                  </a:cubicBezTo>
                  <a:lnTo>
                    <a:pt x="0" y="763797"/>
                  </a:lnTo>
                  <a:lnTo>
                    <a:pt x="0" y="722973"/>
                  </a:lnTo>
                  <a:lnTo>
                    <a:pt x="2" y="722972"/>
                  </a:lnTo>
                  <a:close/>
                  <a:moveTo>
                    <a:pt x="731657" y="668886"/>
                  </a:moveTo>
                  <a:cubicBezTo>
                    <a:pt x="737294" y="668886"/>
                    <a:pt x="742397" y="671171"/>
                    <a:pt x="746091" y="674865"/>
                  </a:cubicBezTo>
                  <a:lnTo>
                    <a:pt x="748725" y="681223"/>
                  </a:lnTo>
                  <a:lnTo>
                    <a:pt x="724200" y="708206"/>
                  </a:lnTo>
                  <a:lnTo>
                    <a:pt x="723711" y="708108"/>
                  </a:lnTo>
                  <a:cubicBezTo>
                    <a:pt x="716385" y="705009"/>
                    <a:pt x="711244" y="697754"/>
                    <a:pt x="711244" y="689299"/>
                  </a:cubicBezTo>
                  <a:cubicBezTo>
                    <a:pt x="711244" y="678025"/>
                    <a:pt x="720383" y="668886"/>
                    <a:pt x="731657" y="668886"/>
                  </a:cubicBezTo>
                  <a:close/>
                  <a:moveTo>
                    <a:pt x="682880" y="668886"/>
                  </a:moveTo>
                  <a:cubicBezTo>
                    <a:pt x="694153" y="668886"/>
                    <a:pt x="703293" y="678025"/>
                    <a:pt x="703293" y="689299"/>
                  </a:cubicBezTo>
                  <a:cubicBezTo>
                    <a:pt x="703293" y="700573"/>
                    <a:pt x="694153" y="709712"/>
                    <a:pt x="682880" y="709712"/>
                  </a:cubicBezTo>
                  <a:cubicBezTo>
                    <a:pt x="671606" y="709712"/>
                    <a:pt x="662467" y="700573"/>
                    <a:pt x="662467" y="689299"/>
                  </a:cubicBezTo>
                  <a:cubicBezTo>
                    <a:pt x="662467" y="678025"/>
                    <a:pt x="671606" y="668886"/>
                    <a:pt x="682880" y="668886"/>
                  </a:cubicBezTo>
                  <a:close/>
                  <a:moveTo>
                    <a:pt x="634103" y="668886"/>
                  </a:moveTo>
                  <a:cubicBezTo>
                    <a:pt x="645377" y="668886"/>
                    <a:pt x="654516" y="678025"/>
                    <a:pt x="654516" y="689299"/>
                  </a:cubicBezTo>
                  <a:cubicBezTo>
                    <a:pt x="654516" y="700573"/>
                    <a:pt x="645377" y="709712"/>
                    <a:pt x="634103" y="709712"/>
                  </a:cubicBezTo>
                  <a:cubicBezTo>
                    <a:pt x="622829" y="709712"/>
                    <a:pt x="613690" y="700573"/>
                    <a:pt x="613690" y="689299"/>
                  </a:cubicBezTo>
                  <a:cubicBezTo>
                    <a:pt x="613690" y="678025"/>
                    <a:pt x="622829" y="668886"/>
                    <a:pt x="634103" y="668886"/>
                  </a:cubicBezTo>
                  <a:close/>
                  <a:moveTo>
                    <a:pt x="585326" y="668886"/>
                  </a:moveTo>
                  <a:cubicBezTo>
                    <a:pt x="596599" y="668886"/>
                    <a:pt x="605738" y="678025"/>
                    <a:pt x="605738" y="689299"/>
                  </a:cubicBezTo>
                  <a:cubicBezTo>
                    <a:pt x="605738" y="700573"/>
                    <a:pt x="596599" y="709712"/>
                    <a:pt x="585326" y="709712"/>
                  </a:cubicBezTo>
                  <a:cubicBezTo>
                    <a:pt x="574052" y="709712"/>
                    <a:pt x="564913" y="700573"/>
                    <a:pt x="564913" y="689299"/>
                  </a:cubicBezTo>
                  <a:cubicBezTo>
                    <a:pt x="564913" y="678025"/>
                    <a:pt x="574052" y="668886"/>
                    <a:pt x="585326" y="668886"/>
                  </a:cubicBezTo>
                  <a:close/>
                  <a:moveTo>
                    <a:pt x="536549" y="668886"/>
                  </a:moveTo>
                  <a:cubicBezTo>
                    <a:pt x="547822" y="668886"/>
                    <a:pt x="556961" y="678025"/>
                    <a:pt x="556961" y="689299"/>
                  </a:cubicBezTo>
                  <a:cubicBezTo>
                    <a:pt x="556961" y="700573"/>
                    <a:pt x="547822" y="709712"/>
                    <a:pt x="536549" y="709712"/>
                  </a:cubicBezTo>
                  <a:cubicBezTo>
                    <a:pt x="525275" y="709712"/>
                    <a:pt x="516136" y="700573"/>
                    <a:pt x="516136" y="689299"/>
                  </a:cubicBezTo>
                  <a:cubicBezTo>
                    <a:pt x="516136" y="678025"/>
                    <a:pt x="525275" y="668886"/>
                    <a:pt x="536549" y="668886"/>
                  </a:cubicBezTo>
                  <a:close/>
                  <a:moveTo>
                    <a:pt x="487772" y="668886"/>
                  </a:moveTo>
                  <a:cubicBezTo>
                    <a:pt x="499045" y="668886"/>
                    <a:pt x="508184" y="678025"/>
                    <a:pt x="508184" y="689299"/>
                  </a:cubicBezTo>
                  <a:cubicBezTo>
                    <a:pt x="508184" y="700573"/>
                    <a:pt x="499045" y="709712"/>
                    <a:pt x="487772" y="709712"/>
                  </a:cubicBezTo>
                  <a:cubicBezTo>
                    <a:pt x="476498" y="709712"/>
                    <a:pt x="467359" y="700573"/>
                    <a:pt x="467359" y="689299"/>
                  </a:cubicBezTo>
                  <a:cubicBezTo>
                    <a:pt x="467359" y="678025"/>
                    <a:pt x="476498" y="668886"/>
                    <a:pt x="487772" y="668886"/>
                  </a:cubicBezTo>
                  <a:close/>
                  <a:moveTo>
                    <a:pt x="438994" y="668886"/>
                  </a:moveTo>
                  <a:cubicBezTo>
                    <a:pt x="450268" y="668886"/>
                    <a:pt x="459407" y="678025"/>
                    <a:pt x="459407" y="689299"/>
                  </a:cubicBezTo>
                  <a:cubicBezTo>
                    <a:pt x="459407" y="700573"/>
                    <a:pt x="450268" y="709712"/>
                    <a:pt x="438994" y="709712"/>
                  </a:cubicBezTo>
                  <a:cubicBezTo>
                    <a:pt x="427721" y="709712"/>
                    <a:pt x="418582" y="700573"/>
                    <a:pt x="418582" y="689299"/>
                  </a:cubicBezTo>
                  <a:cubicBezTo>
                    <a:pt x="418582" y="678025"/>
                    <a:pt x="427721" y="668886"/>
                    <a:pt x="438994" y="668886"/>
                  </a:cubicBezTo>
                  <a:close/>
                  <a:moveTo>
                    <a:pt x="390217" y="668886"/>
                  </a:moveTo>
                  <a:cubicBezTo>
                    <a:pt x="401491" y="668886"/>
                    <a:pt x="410630" y="678025"/>
                    <a:pt x="410630" y="689299"/>
                  </a:cubicBezTo>
                  <a:cubicBezTo>
                    <a:pt x="410630" y="700573"/>
                    <a:pt x="401491" y="709712"/>
                    <a:pt x="390217" y="709712"/>
                  </a:cubicBezTo>
                  <a:cubicBezTo>
                    <a:pt x="378944" y="709712"/>
                    <a:pt x="369805" y="700573"/>
                    <a:pt x="369805" y="689299"/>
                  </a:cubicBezTo>
                  <a:cubicBezTo>
                    <a:pt x="369805" y="678025"/>
                    <a:pt x="378944" y="668886"/>
                    <a:pt x="390217" y="668886"/>
                  </a:cubicBezTo>
                  <a:close/>
                  <a:moveTo>
                    <a:pt x="341440" y="668886"/>
                  </a:moveTo>
                  <a:cubicBezTo>
                    <a:pt x="352714" y="668886"/>
                    <a:pt x="361853" y="678025"/>
                    <a:pt x="361853" y="689299"/>
                  </a:cubicBezTo>
                  <a:cubicBezTo>
                    <a:pt x="361853" y="700573"/>
                    <a:pt x="352714" y="709712"/>
                    <a:pt x="341440" y="709712"/>
                  </a:cubicBezTo>
                  <a:cubicBezTo>
                    <a:pt x="330166" y="709712"/>
                    <a:pt x="321028" y="700573"/>
                    <a:pt x="321028" y="689299"/>
                  </a:cubicBezTo>
                  <a:cubicBezTo>
                    <a:pt x="321028" y="678025"/>
                    <a:pt x="330166" y="668886"/>
                    <a:pt x="341440" y="668886"/>
                  </a:cubicBezTo>
                  <a:close/>
                  <a:moveTo>
                    <a:pt x="292663" y="668886"/>
                  </a:moveTo>
                  <a:cubicBezTo>
                    <a:pt x="303937" y="668886"/>
                    <a:pt x="313076" y="678025"/>
                    <a:pt x="313076" y="689299"/>
                  </a:cubicBezTo>
                  <a:cubicBezTo>
                    <a:pt x="313076" y="700573"/>
                    <a:pt x="303937" y="709712"/>
                    <a:pt x="292663" y="709712"/>
                  </a:cubicBezTo>
                  <a:cubicBezTo>
                    <a:pt x="281389" y="709712"/>
                    <a:pt x="272251" y="700573"/>
                    <a:pt x="272251" y="689299"/>
                  </a:cubicBezTo>
                  <a:cubicBezTo>
                    <a:pt x="272251" y="678025"/>
                    <a:pt x="281389" y="668886"/>
                    <a:pt x="292663" y="668886"/>
                  </a:cubicBezTo>
                  <a:close/>
                  <a:moveTo>
                    <a:pt x="243886" y="668886"/>
                  </a:moveTo>
                  <a:cubicBezTo>
                    <a:pt x="255160" y="668886"/>
                    <a:pt x="264299" y="678025"/>
                    <a:pt x="264299" y="689299"/>
                  </a:cubicBezTo>
                  <a:cubicBezTo>
                    <a:pt x="264299" y="700573"/>
                    <a:pt x="255160" y="709712"/>
                    <a:pt x="243886" y="709712"/>
                  </a:cubicBezTo>
                  <a:cubicBezTo>
                    <a:pt x="232612" y="709712"/>
                    <a:pt x="223473" y="700573"/>
                    <a:pt x="223473" y="689299"/>
                  </a:cubicBezTo>
                  <a:cubicBezTo>
                    <a:pt x="223473" y="678025"/>
                    <a:pt x="232612" y="668886"/>
                    <a:pt x="243886" y="668886"/>
                  </a:cubicBezTo>
                  <a:close/>
                  <a:moveTo>
                    <a:pt x="195109" y="668886"/>
                  </a:moveTo>
                  <a:cubicBezTo>
                    <a:pt x="206383" y="668886"/>
                    <a:pt x="215522" y="678025"/>
                    <a:pt x="215522" y="689299"/>
                  </a:cubicBezTo>
                  <a:cubicBezTo>
                    <a:pt x="215522" y="700573"/>
                    <a:pt x="206383" y="709712"/>
                    <a:pt x="195109" y="709712"/>
                  </a:cubicBezTo>
                  <a:cubicBezTo>
                    <a:pt x="183835" y="709712"/>
                    <a:pt x="174696" y="700573"/>
                    <a:pt x="174696" y="689299"/>
                  </a:cubicBezTo>
                  <a:cubicBezTo>
                    <a:pt x="174696" y="678025"/>
                    <a:pt x="183835" y="668886"/>
                    <a:pt x="195109" y="668886"/>
                  </a:cubicBezTo>
                  <a:close/>
                  <a:moveTo>
                    <a:pt x="146332" y="668886"/>
                  </a:moveTo>
                  <a:cubicBezTo>
                    <a:pt x="157606" y="668886"/>
                    <a:pt x="166745" y="678025"/>
                    <a:pt x="166745" y="689299"/>
                  </a:cubicBezTo>
                  <a:cubicBezTo>
                    <a:pt x="166745" y="700573"/>
                    <a:pt x="157606" y="709712"/>
                    <a:pt x="146332" y="709712"/>
                  </a:cubicBezTo>
                  <a:cubicBezTo>
                    <a:pt x="135058" y="709712"/>
                    <a:pt x="125919" y="700573"/>
                    <a:pt x="125919" y="689299"/>
                  </a:cubicBezTo>
                  <a:cubicBezTo>
                    <a:pt x="125919" y="678025"/>
                    <a:pt x="135058" y="668886"/>
                    <a:pt x="146332" y="668886"/>
                  </a:cubicBezTo>
                  <a:close/>
                  <a:moveTo>
                    <a:pt x="97555" y="668886"/>
                  </a:moveTo>
                  <a:cubicBezTo>
                    <a:pt x="108829" y="668886"/>
                    <a:pt x="117968" y="678025"/>
                    <a:pt x="117968" y="689299"/>
                  </a:cubicBezTo>
                  <a:cubicBezTo>
                    <a:pt x="117968" y="700573"/>
                    <a:pt x="108829" y="709712"/>
                    <a:pt x="97555" y="709712"/>
                  </a:cubicBezTo>
                  <a:cubicBezTo>
                    <a:pt x="86281" y="709712"/>
                    <a:pt x="77142" y="700573"/>
                    <a:pt x="77142" y="689299"/>
                  </a:cubicBezTo>
                  <a:cubicBezTo>
                    <a:pt x="77142" y="678025"/>
                    <a:pt x="86281" y="668886"/>
                    <a:pt x="97555" y="668886"/>
                  </a:cubicBezTo>
                  <a:close/>
                  <a:moveTo>
                    <a:pt x="48778" y="668886"/>
                  </a:moveTo>
                  <a:cubicBezTo>
                    <a:pt x="60052" y="668886"/>
                    <a:pt x="69191" y="678025"/>
                    <a:pt x="69191" y="689299"/>
                  </a:cubicBezTo>
                  <a:cubicBezTo>
                    <a:pt x="69191" y="700573"/>
                    <a:pt x="60052" y="709712"/>
                    <a:pt x="48778" y="709712"/>
                  </a:cubicBezTo>
                  <a:cubicBezTo>
                    <a:pt x="37504" y="709712"/>
                    <a:pt x="28365" y="700573"/>
                    <a:pt x="28365" y="689299"/>
                  </a:cubicBezTo>
                  <a:cubicBezTo>
                    <a:pt x="28365" y="678025"/>
                    <a:pt x="37504" y="668886"/>
                    <a:pt x="48778" y="668886"/>
                  </a:cubicBezTo>
                  <a:close/>
                  <a:moveTo>
                    <a:pt x="2" y="668886"/>
                  </a:moveTo>
                  <a:cubicBezTo>
                    <a:pt x="11275" y="668886"/>
                    <a:pt x="20414" y="678025"/>
                    <a:pt x="20414" y="689299"/>
                  </a:cubicBezTo>
                  <a:cubicBezTo>
                    <a:pt x="20414" y="700573"/>
                    <a:pt x="11275" y="709712"/>
                    <a:pt x="2" y="709712"/>
                  </a:cubicBezTo>
                  <a:lnTo>
                    <a:pt x="0" y="709711"/>
                  </a:lnTo>
                  <a:lnTo>
                    <a:pt x="0" y="668887"/>
                  </a:lnTo>
                  <a:lnTo>
                    <a:pt x="2" y="668886"/>
                  </a:lnTo>
                  <a:close/>
                  <a:moveTo>
                    <a:pt x="780434" y="614800"/>
                  </a:moveTo>
                  <a:cubicBezTo>
                    <a:pt x="786071" y="614800"/>
                    <a:pt x="791174" y="617085"/>
                    <a:pt x="794868" y="620779"/>
                  </a:cubicBezTo>
                  <a:lnTo>
                    <a:pt x="796523" y="624774"/>
                  </a:lnTo>
                  <a:lnTo>
                    <a:pt x="780248" y="646539"/>
                  </a:lnTo>
                  <a:lnTo>
                    <a:pt x="773298" y="654185"/>
                  </a:lnTo>
                  <a:lnTo>
                    <a:pt x="772488" y="654021"/>
                  </a:lnTo>
                  <a:cubicBezTo>
                    <a:pt x="765162" y="650923"/>
                    <a:pt x="760021" y="643668"/>
                    <a:pt x="760021" y="635213"/>
                  </a:cubicBezTo>
                  <a:cubicBezTo>
                    <a:pt x="760021" y="623939"/>
                    <a:pt x="769160" y="614800"/>
                    <a:pt x="780434" y="614800"/>
                  </a:cubicBezTo>
                  <a:close/>
                  <a:moveTo>
                    <a:pt x="731657" y="614800"/>
                  </a:moveTo>
                  <a:cubicBezTo>
                    <a:pt x="742931" y="614800"/>
                    <a:pt x="752070" y="623939"/>
                    <a:pt x="752070" y="635213"/>
                  </a:cubicBezTo>
                  <a:cubicBezTo>
                    <a:pt x="752070" y="646487"/>
                    <a:pt x="742931" y="655626"/>
                    <a:pt x="731657" y="655626"/>
                  </a:cubicBezTo>
                  <a:cubicBezTo>
                    <a:pt x="720383" y="655626"/>
                    <a:pt x="711244" y="646487"/>
                    <a:pt x="711244" y="635213"/>
                  </a:cubicBezTo>
                  <a:cubicBezTo>
                    <a:pt x="711244" y="623939"/>
                    <a:pt x="720383" y="614800"/>
                    <a:pt x="731657" y="614800"/>
                  </a:cubicBezTo>
                  <a:close/>
                  <a:moveTo>
                    <a:pt x="682880" y="614800"/>
                  </a:moveTo>
                  <a:cubicBezTo>
                    <a:pt x="694153" y="614800"/>
                    <a:pt x="703293" y="623939"/>
                    <a:pt x="703293" y="635213"/>
                  </a:cubicBezTo>
                  <a:cubicBezTo>
                    <a:pt x="703293" y="646487"/>
                    <a:pt x="694153" y="655626"/>
                    <a:pt x="682880" y="655626"/>
                  </a:cubicBezTo>
                  <a:cubicBezTo>
                    <a:pt x="671606" y="655626"/>
                    <a:pt x="662467" y="646487"/>
                    <a:pt x="662467" y="635213"/>
                  </a:cubicBezTo>
                  <a:cubicBezTo>
                    <a:pt x="662467" y="623939"/>
                    <a:pt x="671606" y="614800"/>
                    <a:pt x="682880" y="614800"/>
                  </a:cubicBezTo>
                  <a:close/>
                  <a:moveTo>
                    <a:pt x="634103" y="614800"/>
                  </a:moveTo>
                  <a:cubicBezTo>
                    <a:pt x="645377" y="614800"/>
                    <a:pt x="654516" y="623939"/>
                    <a:pt x="654516" y="635213"/>
                  </a:cubicBezTo>
                  <a:cubicBezTo>
                    <a:pt x="654516" y="646487"/>
                    <a:pt x="645377" y="655626"/>
                    <a:pt x="634103" y="655626"/>
                  </a:cubicBezTo>
                  <a:cubicBezTo>
                    <a:pt x="622829" y="655626"/>
                    <a:pt x="613690" y="646487"/>
                    <a:pt x="613690" y="635213"/>
                  </a:cubicBezTo>
                  <a:cubicBezTo>
                    <a:pt x="613690" y="623939"/>
                    <a:pt x="622829" y="614800"/>
                    <a:pt x="634103" y="614800"/>
                  </a:cubicBezTo>
                  <a:close/>
                  <a:moveTo>
                    <a:pt x="585326" y="614800"/>
                  </a:moveTo>
                  <a:cubicBezTo>
                    <a:pt x="596599" y="614800"/>
                    <a:pt x="605738" y="623939"/>
                    <a:pt x="605738" y="635213"/>
                  </a:cubicBezTo>
                  <a:cubicBezTo>
                    <a:pt x="605738" y="646487"/>
                    <a:pt x="596599" y="655626"/>
                    <a:pt x="585326" y="655626"/>
                  </a:cubicBezTo>
                  <a:cubicBezTo>
                    <a:pt x="574052" y="655626"/>
                    <a:pt x="564913" y="646487"/>
                    <a:pt x="564913" y="635213"/>
                  </a:cubicBezTo>
                  <a:cubicBezTo>
                    <a:pt x="564913" y="623939"/>
                    <a:pt x="574052" y="614800"/>
                    <a:pt x="585326" y="614800"/>
                  </a:cubicBezTo>
                  <a:close/>
                  <a:moveTo>
                    <a:pt x="536549" y="614800"/>
                  </a:moveTo>
                  <a:cubicBezTo>
                    <a:pt x="547822" y="614800"/>
                    <a:pt x="556961" y="623939"/>
                    <a:pt x="556961" y="635213"/>
                  </a:cubicBezTo>
                  <a:cubicBezTo>
                    <a:pt x="556961" y="646487"/>
                    <a:pt x="547822" y="655626"/>
                    <a:pt x="536549" y="655626"/>
                  </a:cubicBezTo>
                  <a:cubicBezTo>
                    <a:pt x="525275" y="655626"/>
                    <a:pt x="516136" y="646487"/>
                    <a:pt x="516136" y="635213"/>
                  </a:cubicBezTo>
                  <a:cubicBezTo>
                    <a:pt x="516136" y="623939"/>
                    <a:pt x="525275" y="614800"/>
                    <a:pt x="536549" y="614800"/>
                  </a:cubicBezTo>
                  <a:close/>
                  <a:moveTo>
                    <a:pt x="487772" y="614800"/>
                  </a:moveTo>
                  <a:cubicBezTo>
                    <a:pt x="499045" y="614800"/>
                    <a:pt x="508184" y="623939"/>
                    <a:pt x="508184" y="635213"/>
                  </a:cubicBezTo>
                  <a:cubicBezTo>
                    <a:pt x="508184" y="646487"/>
                    <a:pt x="499045" y="655626"/>
                    <a:pt x="487772" y="655626"/>
                  </a:cubicBezTo>
                  <a:cubicBezTo>
                    <a:pt x="476498" y="655626"/>
                    <a:pt x="467359" y="646487"/>
                    <a:pt x="467359" y="635213"/>
                  </a:cubicBezTo>
                  <a:cubicBezTo>
                    <a:pt x="467359" y="623939"/>
                    <a:pt x="476498" y="614800"/>
                    <a:pt x="487772" y="614800"/>
                  </a:cubicBezTo>
                  <a:close/>
                  <a:moveTo>
                    <a:pt x="438994" y="614800"/>
                  </a:moveTo>
                  <a:cubicBezTo>
                    <a:pt x="450268" y="614800"/>
                    <a:pt x="459407" y="623939"/>
                    <a:pt x="459407" y="635213"/>
                  </a:cubicBezTo>
                  <a:cubicBezTo>
                    <a:pt x="459407" y="646487"/>
                    <a:pt x="450268" y="655626"/>
                    <a:pt x="438994" y="655626"/>
                  </a:cubicBezTo>
                  <a:cubicBezTo>
                    <a:pt x="427721" y="655626"/>
                    <a:pt x="418582" y="646487"/>
                    <a:pt x="418582" y="635213"/>
                  </a:cubicBezTo>
                  <a:cubicBezTo>
                    <a:pt x="418582" y="623939"/>
                    <a:pt x="427721" y="614800"/>
                    <a:pt x="438994" y="614800"/>
                  </a:cubicBezTo>
                  <a:close/>
                  <a:moveTo>
                    <a:pt x="390217" y="614800"/>
                  </a:moveTo>
                  <a:cubicBezTo>
                    <a:pt x="401491" y="614800"/>
                    <a:pt x="410630" y="623939"/>
                    <a:pt x="410630" y="635213"/>
                  </a:cubicBezTo>
                  <a:cubicBezTo>
                    <a:pt x="410630" y="646487"/>
                    <a:pt x="401491" y="655626"/>
                    <a:pt x="390217" y="655626"/>
                  </a:cubicBezTo>
                  <a:cubicBezTo>
                    <a:pt x="378944" y="655626"/>
                    <a:pt x="369805" y="646487"/>
                    <a:pt x="369805" y="635213"/>
                  </a:cubicBezTo>
                  <a:cubicBezTo>
                    <a:pt x="369805" y="623939"/>
                    <a:pt x="378944" y="614800"/>
                    <a:pt x="390217" y="614800"/>
                  </a:cubicBezTo>
                  <a:close/>
                  <a:moveTo>
                    <a:pt x="341440" y="614800"/>
                  </a:moveTo>
                  <a:cubicBezTo>
                    <a:pt x="352714" y="614800"/>
                    <a:pt x="361853" y="623939"/>
                    <a:pt x="361853" y="635213"/>
                  </a:cubicBezTo>
                  <a:cubicBezTo>
                    <a:pt x="361853" y="646487"/>
                    <a:pt x="352714" y="655626"/>
                    <a:pt x="341440" y="655626"/>
                  </a:cubicBezTo>
                  <a:cubicBezTo>
                    <a:pt x="330166" y="655626"/>
                    <a:pt x="321028" y="646487"/>
                    <a:pt x="321028" y="635213"/>
                  </a:cubicBezTo>
                  <a:cubicBezTo>
                    <a:pt x="321028" y="623939"/>
                    <a:pt x="330166" y="614800"/>
                    <a:pt x="341440" y="614800"/>
                  </a:cubicBezTo>
                  <a:close/>
                  <a:moveTo>
                    <a:pt x="292663" y="614800"/>
                  </a:moveTo>
                  <a:cubicBezTo>
                    <a:pt x="303937" y="614800"/>
                    <a:pt x="313076" y="623939"/>
                    <a:pt x="313076" y="635213"/>
                  </a:cubicBezTo>
                  <a:cubicBezTo>
                    <a:pt x="313076" y="646487"/>
                    <a:pt x="303937" y="655626"/>
                    <a:pt x="292663" y="655626"/>
                  </a:cubicBezTo>
                  <a:cubicBezTo>
                    <a:pt x="281389" y="655626"/>
                    <a:pt x="272251" y="646487"/>
                    <a:pt x="272251" y="635213"/>
                  </a:cubicBezTo>
                  <a:cubicBezTo>
                    <a:pt x="272251" y="623939"/>
                    <a:pt x="281389" y="614800"/>
                    <a:pt x="292663" y="614800"/>
                  </a:cubicBezTo>
                  <a:close/>
                  <a:moveTo>
                    <a:pt x="243886" y="614800"/>
                  </a:moveTo>
                  <a:cubicBezTo>
                    <a:pt x="255160" y="614800"/>
                    <a:pt x="264299" y="623939"/>
                    <a:pt x="264299" y="635213"/>
                  </a:cubicBezTo>
                  <a:cubicBezTo>
                    <a:pt x="264299" y="646487"/>
                    <a:pt x="255160" y="655626"/>
                    <a:pt x="243886" y="655626"/>
                  </a:cubicBezTo>
                  <a:cubicBezTo>
                    <a:pt x="232612" y="655626"/>
                    <a:pt x="223473" y="646487"/>
                    <a:pt x="223473" y="635213"/>
                  </a:cubicBezTo>
                  <a:cubicBezTo>
                    <a:pt x="223473" y="623939"/>
                    <a:pt x="232612" y="614800"/>
                    <a:pt x="243886" y="614800"/>
                  </a:cubicBezTo>
                  <a:close/>
                  <a:moveTo>
                    <a:pt x="195109" y="614800"/>
                  </a:moveTo>
                  <a:cubicBezTo>
                    <a:pt x="206383" y="614800"/>
                    <a:pt x="215522" y="623939"/>
                    <a:pt x="215522" y="635213"/>
                  </a:cubicBezTo>
                  <a:cubicBezTo>
                    <a:pt x="215522" y="646487"/>
                    <a:pt x="206383" y="655626"/>
                    <a:pt x="195109" y="655626"/>
                  </a:cubicBezTo>
                  <a:cubicBezTo>
                    <a:pt x="183835" y="655626"/>
                    <a:pt x="174696" y="646487"/>
                    <a:pt x="174696" y="635213"/>
                  </a:cubicBezTo>
                  <a:cubicBezTo>
                    <a:pt x="174696" y="623939"/>
                    <a:pt x="183835" y="614800"/>
                    <a:pt x="195109" y="614800"/>
                  </a:cubicBezTo>
                  <a:close/>
                  <a:moveTo>
                    <a:pt x="146332" y="614800"/>
                  </a:moveTo>
                  <a:cubicBezTo>
                    <a:pt x="157606" y="614800"/>
                    <a:pt x="166745" y="623939"/>
                    <a:pt x="166745" y="635213"/>
                  </a:cubicBezTo>
                  <a:cubicBezTo>
                    <a:pt x="166745" y="646487"/>
                    <a:pt x="157606" y="655626"/>
                    <a:pt x="146332" y="655626"/>
                  </a:cubicBezTo>
                  <a:cubicBezTo>
                    <a:pt x="135058" y="655626"/>
                    <a:pt x="125919" y="646487"/>
                    <a:pt x="125919" y="635213"/>
                  </a:cubicBezTo>
                  <a:cubicBezTo>
                    <a:pt x="125919" y="623939"/>
                    <a:pt x="135058" y="614800"/>
                    <a:pt x="146332" y="614800"/>
                  </a:cubicBezTo>
                  <a:close/>
                  <a:moveTo>
                    <a:pt x="97555" y="614800"/>
                  </a:moveTo>
                  <a:cubicBezTo>
                    <a:pt x="108829" y="614800"/>
                    <a:pt x="117968" y="623939"/>
                    <a:pt x="117968" y="635213"/>
                  </a:cubicBezTo>
                  <a:cubicBezTo>
                    <a:pt x="117968" y="646487"/>
                    <a:pt x="108829" y="655626"/>
                    <a:pt x="97555" y="655626"/>
                  </a:cubicBezTo>
                  <a:cubicBezTo>
                    <a:pt x="86281" y="655626"/>
                    <a:pt x="77142" y="646487"/>
                    <a:pt x="77142" y="635213"/>
                  </a:cubicBezTo>
                  <a:cubicBezTo>
                    <a:pt x="77142" y="623939"/>
                    <a:pt x="86281" y="614800"/>
                    <a:pt x="97555" y="614800"/>
                  </a:cubicBezTo>
                  <a:close/>
                  <a:moveTo>
                    <a:pt x="48778" y="614800"/>
                  </a:moveTo>
                  <a:cubicBezTo>
                    <a:pt x="60052" y="614800"/>
                    <a:pt x="69191" y="623939"/>
                    <a:pt x="69191" y="635213"/>
                  </a:cubicBezTo>
                  <a:cubicBezTo>
                    <a:pt x="69191" y="646487"/>
                    <a:pt x="60052" y="655626"/>
                    <a:pt x="48778" y="655626"/>
                  </a:cubicBezTo>
                  <a:cubicBezTo>
                    <a:pt x="37504" y="655626"/>
                    <a:pt x="28365" y="646487"/>
                    <a:pt x="28365" y="635213"/>
                  </a:cubicBezTo>
                  <a:cubicBezTo>
                    <a:pt x="28365" y="623939"/>
                    <a:pt x="37504" y="614800"/>
                    <a:pt x="48778" y="614800"/>
                  </a:cubicBezTo>
                  <a:close/>
                  <a:moveTo>
                    <a:pt x="2" y="614800"/>
                  </a:moveTo>
                  <a:cubicBezTo>
                    <a:pt x="11275" y="614800"/>
                    <a:pt x="20414" y="623939"/>
                    <a:pt x="20414" y="635213"/>
                  </a:cubicBezTo>
                  <a:cubicBezTo>
                    <a:pt x="20414" y="646487"/>
                    <a:pt x="11275" y="655626"/>
                    <a:pt x="2" y="655626"/>
                  </a:cubicBezTo>
                  <a:lnTo>
                    <a:pt x="0" y="655625"/>
                  </a:lnTo>
                  <a:lnTo>
                    <a:pt x="0" y="614801"/>
                  </a:lnTo>
                  <a:lnTo>
                    <a:pt x="2" y="614800"/>
                  </a:lnTo>
                  <a:close/>
                  <a:moveTo>
                    <a:pt x="829211" y="560714"/>
                  </a:moveTo>
                  <a:cubicBezTo>
                    <a:pt x="832029" y="560714"/>
                    <a:pt x="834714" y="561285"/>
                    <a:pt x="837157" y="562318"/>
                  </a:cubicBezTo>
                  <a:lnTo>
                    <a:pt x="840828" y="564793"/>
                  </a:lnTo>
                  <a:lnTo>
                    <a:pt x="838456" y="568698"/>
                  </a:lnTo>
                  <a:lnTo>
                    <a:pt x="817164" y="597170"/>
                  </a:lnTo>
                  <a:lnTo>
                    <a:pt x="814777" y="595561"/>
                  </a:lnTo>
                  <a:cubicBezTo>
                    <a:pt x="811083" y="591867"/>
                    <a:pt x="808798" y="586764"/>
                    <a:pt x="808798" y="581127"/>
                  </a:cubicBezTo>
                  <a:cubicBezTo>
                    <a:pt x="808798" y="569853"/>
                    <a:pt x="817937" y="560714"/>
                    <a:pt x="829211" y="560714"/>
                  </a:cubicBezTo>
                  <a:close/>
                  <a:moveTo>
                    <a:pt x="780434" y="560714"/>
                  </a:moveTo>
                  <a:cubicBezTo>
                    <a:pt x="791708" y="560714"/>
                    <a:pt x="800847" y="569853"/>
                    <a:pt x="800847" y="581127"/>
                  </a:cubicBezTo>
                  <a:cubicBezTo>
                    <a:pt x="800847" y="592400"/>
                    <a:pt x="791708" y="601539"/>
                    <a:pt x="780434" y="601539"/>
                  </a:cubicBezTo>
                  <a:cubicBezTo>
                    <a:pt x="769160" y="601539"/>
                    <a:pt x="760021" y="592400"/>
                    <a:pt x="760021" y="581127"/>
                  </a:cubicBezTo>
                  <a:cubicBezTo>
                    <a:pt x="760021" y="569853"/>
                    <a:pt x="769160" y="560714"/>
                    <a:pt x="780434" y="560714"/>
                  </a:cubicBezTo>
                  <a:close/>
                  <a:moveTo>
                    <a:pt x="731657" y="560714"/>
                  </a:moveTo>
                  <a:cubicBezTo>
                    <a:pt x="742931" y="560714"/>
                    <a:pt x="752070" y="569853"/>
                    <a:pt x="752070" y="581127"/>
                  </a:cubicBezTo>
                  <a:cubicBezTo>
                    <a:pt x="752070" y="592400"/>
                    <a:pt x="742931" y="601539"/>
                    <a:pt x="731657" y="601539"/>
                  </a:cubicBezTo>
                  <a:cubicBezTo>
                    <a:pt x="720383" y="601539"/>
                    <a:pt x="711244" y="592400"/>
                    <a:pt x="711244" y="581127"/>
                  </a:cubicBezTo>
                  <a:cubicBezTo>
                    <a:pt x="711244" y="569853"/>
                    <a:pt x="720383" y="560714"/>
                    <a:pt x="731657" y="560714"/>
                  </a:cubicBezTo>
                  <a:close/>
                  <a:moveTo>
                    <a:pt x="682880" y="560714"/>
                  </a:moveTo>
                  <a:cubicBezTo>
                    <a:pt x="694153" y="560714"/>
                    <a:pt x="703293" y="569853"/>
                    <a:pt x="703293" y="581127"/>
                  </a:cubicBezTo>
                  <a:cubicBezTo>
                    <a:pt x="703293" y="592400"/>
                    <a:pt x="694153" y="601539"/>
                    <a:pt x="682880" y="601539"/>
                  </a:cubicBezTo>
                  <a:cubicBezTo>
                    <a:pt x="671606" y="601539"/>
                    <a:pt x="662467" y="592400"/>
                    <a:pt x="662467" y="581127"/>
                  </a:cubicBezTo>
                  <a:cubicBezTo>
                    <a:pt x="662467" y="569853"/>
                    <a:pt x="671606" y="560714"/>
                    <a:pt x="682880" y="560714"/>
                  </a:cubicBezTo>
                  <a:close/>
                  <a:moveTo>
                    <a:pt x="634103" y="560714"/>
                  </a:moveTo>
                  <a:cubicBezTo>
                    <a:pt x="645377" y="560714"/>
                    <a:pt x="654516" y="569853"/>
                    <a:pt x="654516" y="581127"/>
                  </a:cubicBezTo>
                  <a:cubicBezTo>
                    <a:pt x="654516" y="592400"/>
                    <a:pt x="645377" y="601539"/>
                    <a:pt x="634103" y="601539"/>
                  </a:cubicBezTo>
                  <a:cubicBezTo>
                    <a:pt x="622829" y="601539"/>
                    <a:pt x="613690" y="592400"/>
                    <a:pt x="613690" y="581127"/>
                  </a:cubicBezTo>
                  <a:cubicBezTo>
                    <a:pt x="613690" y="569853"/>
                    <a:pt x="622829" y="560714"/>
                    <a:pt x="634103" y="560714"/>
                  </a:cubicBezTo>
                  <a:close/>
                  <a:moveTo>
                    <a:pt x="585326" y="560714"/>
                  </a:moveTo>
                  <a:cubicBezTo>
                    <a:pt x="596599" y="560714"/>
                    <a:pt x="605738" y="569853"/>
                    <a:pt x="605738" y="581127"/>
                  </a:cubicBezTo>
                  <a:cubicBezTo>
                    <a:pt x="605738" y="592400"/>
                    <a:pt x="596599" y="601539"/>
                    <a:pt x="585326" y="601539"/>
                  </a:cubicBezTo>
                  <a:cubicBezTo>
                    <a:pt x="574052" y="601539"/>
                    <a:pt x="564913" y="592400"/>
                    <a:pt x="564913" y="581127"/>
                  </a:cubicBezTo>
                  <a:cubicBezTo>
                    <a:pt x="564913" y="569853"/>
                    <a:pt x="574052" y="560714"/>
                    <a:pt x="585326" y="560714"/>
                  </a:cubicBezTo>
                  <a:close/>
                  <a:moveTo>
                    <a:pt x="536549" y="560714"/>
                  </a:moveTo>
                  <a:cubicBezTo>
                    <a:pt x="547822" y="560714"/>
                    <a:pt x="556961" y="569853"/>
                    <a:pt x="556961" y="581127"/>
                  </a:cubicBezTo>
                  <a:cubicBezTo>
                    <a:pt x="556961" y="592400"/>
                    <a:pt x="547822" y="601539"/>
                    <a:pt x="536549" y="601539"/>
                  </a:cubicBezTo>
                  <a:cubicBezTo>
                    <a:pt x="525275" y="601539"/>
                    <a:pt x="516136" y="592400"/>
                    <a:pt x="516136" y="581127"/>
                  </a:cubicBezTo>
                  <a:cubicBezTo>
                    <a:pt x="516136" y="569853"/>
                    <a:pt x="525275" y="560714"/>
                    <a:pt x="536549" y="560714"/>
                  </a:cubicBezTo>
                  <a:close/>
                  <a:moveTo>
                    <a:pt x="487772" y="560714"/>
                  </a:moveTo>
                  <a:cubicBezTo>
                    <a:pt x="499045" y="560714"/>
                    <a:pt x="508184" y="569853"/>
                    <a:pt x="508184" y="581127"/>
                  </a:cubicBezTo>
                  <a:cubicBezTo>
                    <a:pt x="508184" y="592400"/>
                    <a:pt x="499045" y="601539"/>
                    <a:pt x="487772" y="601539"/>
                  </a:cubicBezTo>
                  <a:cubicBezTo>
                    <a:pt x="476498" y="601539"/>
                    <a:pt x="467359" y="592400"/>
                    <a:pt x="467359" y="581127"/>
                  </a:cubicBezTo>
                  <a:cubicBezTo>
                    <a:pt x="467359" y="569853"/>
                    <a:pt x="476498" y="560714"/>
                    <a:pt x="487772" y="560714"/>
                  </a:cubicBezTo>
                  <a:close/>
                  <a:moveTo>
                    <a:pt x="438994" y="560714"/>
                  </a:moveTo>
                  <a:cubicBezTo>
                    <a:pt x="450268" y="560714"/>
                    <a:pt x="459407" y="569853"/>
                    <a:pt x="459407" y="581127"/>
                  </a:cubicBezTo>
                  <a:cubicBezTo>
                    <a:pt x="459407" y="592400"/>
                    <a:pt x="450268" y="601539"/>
                    <a:pt x="438994" y="601539"/>
                  </a:cubicBezTo>
                  <a:cubicBezTo>
                    <a:pt x="427721" y="601539"/>
                    <a:pt x="418582" y="592400"/>
                    <a:pt x="418582" y="581127"/>
                  </a:cubicBezTo>
                  <a:cubicBezTo>
                    <a:pt x="418582" y="569853"/>
                    <a:pt x="427721" y="560714"/>
                    <a:pt x="438994" y="560714"/>
                  </a:cubicBezTo>
                  <a:close/>
                  <a:moveTo>
                    <a:pt x="390217" y="560714"/>
                  </a:moveTo>
                  <a:cubicBezTo>
                    <a:pt x="401491" y="560714"/>
                    <a:pt x="410630" y="569853"/>
                    <a:pt x="410630" y="581127"/>
                  </a:cubicBezTo>
                  <a:cubicBezTo>
                    <a:pt x="410630" y="592400"/>
                    <a:pt x="401491" y="601539"/>
                    <a:pt x="390217" y="601539"/>
                  </a:cubicBezTo>
                  <a:cubicBezTo>
                    <a:pt x="378944" y="601539"/>
                    <a:pt x="369805" y="592400"/>
                    <a:pt x="369805" y="581127"/>
                  </a:cubicBezTo>
                  <a:cubicBezTo>
                    <a:pt x="369805" y="569853"/>
                    <a:pt x="378944" y="560714"/>
                    <a:pt x="390217" y="560714"/>
                  </a:cubicBezTo>
                  <a:close/>
                  <a:moveTo>
                    <a:pt x="341440" y="560714"/>
                  </a:moveTo>
                  <a:cubicBezTo>
                    <a:pt x="352714" y="560714"/>
                    <a:pt x="361853" y="569853"/>
                    <a:pt x="361853" y="581127"/>
                  </a:cubicBezTo>
                  <a:cubicBezTo>
                    <a:pt x="361853" y="592400"/>
                    <a:pt x="352714" y="601539"/>
                    <a:pt x="341440" y="601539"/>
                  </a:cubicBezTo>
                  <a:cubicBezTo>
                    <a:pt x="330166" y="601539"/>
                    <a:pt x="321028" y="592400"/>
                    <a:pt x="321028" y="581127"/>
                  </a:cubicBezTo>
                  <a:cubicBezTo>
                    <a:pt x="321028" y="569853"/>
                    <a:pt x="330166" y="560714"/>
                    <a:pt x="341440" y="560714"/>
                  </a:cubicBezTo>
                  <a:close/>
                  <a:moveTo>
                    <a:pt x="292663" y="560714"/>
                  </a:moveTo>
                  <a:cubicBezTo>
                    <a:pt x="303937" y="560714"/>
                    <a:pt x="313076" y="569853"/>
                    <a:pt x="313076" y="581127"/>
                  </a:cubicBezTo>
                  <a:cubicBezTo>
                    <a:pt x="313076" y="592400"/>
                    <a:pt x="303937" y="601539"/>
                    <a:pt x="292663" y="601539"/>
                  </a:cubicBezTo>
                  <a:cubicBezTo>
                    <a:pt x="281389" y="601539"/>
                    <a:pt x="272251" y="592400"/>
                    <a:pt x="272251" y="581127"/>
                  </a:cubicBezTo>
                  <a:cubicBezTo>
                    <a:pt x="272251" y="569853"/>
                    <a:pt x="281389" y="560714"/>
                    <a:pt x="292663" y="560714"/>
                  </a:cubicBezTo>
                  <a:close/>
                  <a:moveTo>
                    <a:pt x="243886" y="560714"/>
                  </a:moveTo>
                  <a:cubicBezTo>
                    <a:pt x="255160" y="560714"/>
                    <a:pt x="264299" y="569853"/>
                    <a:pt x="264299" y="581127"/>
                  </a:cubicBezTo>
                  <a:cubicBezTo>
                    <a:pt x="264299" y="592400"/>
                    <a:pt x="255160" y="601539"/>
                    <a:pt x="243886" y="601539"/>
                  </a:cubicBezTo>
                  <a:cubicBezTo>
                    <a:pt x="232612" y="601539"/>
                    <a:pt x="223473" y="592400"/>
                    <a:pt x="223473" y="581127"/>
                  </a:cubicBezTo>
                  <a:cubicBezTo>
                    <a:pt x="223473" y="569853"/>
                    <a:pt x="232612" y="560714"/>
                    <a:pt x="243886" y="560714"/>
                  </a:cubicBezTo>
                  <a:close/>
                  <a:moveTo>
                    <a:pt x="195109" y="560714"/>
                  </a:moveTo>
                  <a:cubicBezTo>
                    <a:pt x="206383" y="560714"/>
                    <a:pt x="215522" y="569853"/>
                    <a:pt x="215522" y="581127"/>
                  </a:cubicBezTo>
                  <a:cubicBezTo>
                    <a:pt x="215522" y="592400"/>
                    <a:pt x="206383" y="601539"/>
                    <a:pt x="195109" y="601539"/>
                  </a:cubicBezTo>
                  <a:cubicBezTo>
                    <a:pt x="183835" y="601539"/>
                    <a:pt x="174696" y="592400"/>
                    <a:pt x="174696" y="581127"/>
                  </a:cubicBezTo>
                  <a:cubicBezTo>
                    <a:pt x="174696" y="569853"/>
                    <a:pt x="183835" y="560714"/>
                    <a:pt x="195109" y="560714"/>
                  </a:cubicBezTo>
                  <a:close/>
                  <a:moveTo>
                    <a:pt x="146332" y="560714"/>
                  </a:moveTo>
                  <a:cubicBezTo>
                    <a:pt x="157606" y="560714"/>
                    <a:pt x="166745" y="569853"/>
                    <a:pt x="166745" y="581127"/>
                  </a:cubicBezTo>
                  <a:cubicBezTo>
                    <a:pt x="166745" y="592400"/>
                    <a:pt x="157606" y="601539"/>
                    <a:pt x="146332" y="601539"/>
                  </a:cubicBezTo>
                  <a:cubicBezTo>
                    <a:pt x="135058" y="601539"/>
                    <a:pt x="125919" y="592400"/>
                    <a:pt x="125919" y="581127"/>
                  </a:cubicBezTo>
                  <a:cubicBezTo>
                    <a:pt x="125919" y="569853"/>
                    <a:pt x="135058" y="560714"/>
                    <a:pt x="146332" y="560714"/>
                  </a:cubicBezTo>
                  <a:close/>
                  <a:moveTo>
                    <a:pt x="97555" y="560714"/>
                  </a:moveTo>
                  <a:cubicBezTo>
                    <a:pt x="108829" y="560714"/>
                    <a:pt x="117968" y="569853"/>
                    <a:pt x="117968" y="581127"/>
                  </a:cubicBezTo>
                  <a:cubicBezTo>
                    <a:pt x="117968" y="592400"/>
                    <a:pt x="108829" y="601539"/>
                    <a:pt x="97555" y="601539"/>
                  </a:cubicBezTo>
                  <a:cubicBezTo>
                    <a:pt x="86281" y="601539"/>
                    <a:pt x="77142" y="592400"/>
                    <a:pt x="77142" y="581127"/>
                  </a:cubicBezTo>
                  <a:cubicBezTo>
                    <a:pt x="77142" y="569853"/>
                    <a:pt x="86281" y="560714"/>
                    <a:pt x="97555" y="560714"/>
                  </a:cubicBezTo>
                  <a:close/>
                  <a:moveTo>
                    <a:pt x="48778" y="560714"/>
                  </a:moveTo>
                  <a:cubicBezTo>
                    <a:pt x="60052" y="560714"/>
                    <a:pt x="69191" y="569853"/>
                    <a:pt x="69191" y="581127"/>
                  </a:cubicBezTo>
                  <a:cubicBezTo>
                    <a:pt x="69191" y="592400"/>
                    <a:pt x="60052" y="601539"/>
                    <a:pt x="48778" y="601539"/>
                  </a:cubicBezTo>
                  <a:cubicBezTo>
                    <a:pt x="37504" y="601539"/>
                    <a:pt x="28365" y="592400"/>
                    <a:pt x="28365" y="581127"/>
                  </a:cubicBezTo>
                  <a:cubicBezTo>
                    <a:pt x="28365" y="569853"/>
                    <a:pt x="37504" y="560714"/>
                    <a:pt x="48778" y="560714"/>
                  </a:cubicBezTo>
                  <a:close/>
                  <a:moveTo>
                    <a:pt x="2" y="560714"/>
                  </a:moveTo>
                  <a:cubicBezTo>
                    <a:pt x="11275" y="560714"/>
                    <a:pt x="20414" y="569853"/>
                    <a:pt x="20414" y="581127"/>
                  </a:cubicBezTo>
                  <a:cubicBezTo>
                    <a:pt x="20414" y="592400"/>
                    <a:pt x="11275" y="601539"/>
                    <a:pt x="2" y="601539"/>
                  </a:cubicBezTo>
                  <a:lnTo>
                    <a:pt x="0" y="601538"/>
                  </a:lnTo>
                  <a:lnTo>
                    <a:pt x="0" y="560715"/>
                  </a:lnTo>
                  <a:lnTo>
                    <a:pt x="2" y="560714"/>
                  </a:lnTo>
                  <a:close/>
                  <a:moveTo>
                    <a:pt x="875909" y="507047"/>
                  </a:moveTo>
                  <a:lnTo>
                    <a:pt x="860084" y="533097"/>
                  </a:lnTo>
                  <a:lnTo>
                    <a:pt x="857575" y="527040"/>
                  </a:lnTo>
                  <a:cubicBezTo>
                    <a:pt x="857575" y="518585"/>
                    <a:pt x="862716" y="511331"/>
                    <a:pt x="870042" y="508232"/>
                  </a:cubicBezTo>
                  <a:lnTo>
                    <a:pt x="875909" y="507047"/>
                  </a:lnTo>
                  <a:close/>
                  <a:moveTo>
                    <a:pt x="829211" y="506628"/>
                  </a:moveTo>
                  <a:cubicBezTo>
                    <a:pt x="840485" y="506628"/>
                    <a:pt x="849624" y="515767"/>
                    <a:pt x="849624" y="527040"/>
                  </a:cubicBezTo>
                  <a:cubicBezTo>
                    <a:pt x="849624" y="538314"/>
                    <a:pt x="840485" y="547453"/>
                    <a:pt x="829211" y="547453"/>
                  </a:cubicBezTo>
                  <a:cubicBezTo>
                    <a:pt x="817937" y="547453"/>
                    <a:pt x="808798" y="538314"/>
                    <a:pt x="808798" y="527040"/>
                  </a:cubicBezTo>
                  <a:cubicBezTo>
                    <a:pt x="808798" y="515767"/>
                    <a:pt x="817937" y="506628"/>
                    <a:pt x="829211" y="506628"/>
                  </a:cubicBezTo>
                  <a:close/>
                  <a:moveTo>
                    <a:pt x="780434" y="506628"/>
                  </a:moveTo>
                  <a:cubicBezTo>
                    <a:pt x="791708" y="506628"/>
                    <a:pt x="800847" y="515767"/>
                    <a:pt x="800847" y="527040"/>
                  </a:cubicBezTo>
                  <a:cubicBezTo>
                    <a:pt x="800847" y="538314"/>
                    <a:pt x="791708" y="547453"/>
                    <a:pt x="780434" y="547453"/>
                  </a:cubicBezTo>
                  <a:cubicBezTo>
                    <a:pt x="769160" y="547453"/>
                    <a:pt x="760021" y="538314"/>
                    <a:pt x="760021" y="527040"/>
                  </a:cubicBezTo>
                  <a:cubicBezTo>
                    <a:pt x="760021" y="515767"/>
                    <a:pt x="769160" y="506628"/>
                    <a:pt x="780434" y="506628"/>
                  </a:cubicBezTo>
                  <a:close/>
                  <a:moveTo>
                    <a:pt x="731657" y="506628"/>
                  </a:moveTo>
                  <a:cubicBezTo>
                    <a:pt x="742931" y="506628"/>
                    <a:pt x="752070" y="515767"/>
                    <a:pt x="752070" y="527040"/>
                  </a:cubicBezTo>
                  <a:cubicBezTo>
                    <a:pt x="752070" y="538314"/>
                    <a:pt x="742931" y="547453"/>
                    <a:pt x="731657" y="547453"/>
                  </a:cubicBezTo>
                  <a:cubicBezTo>
                    <a:pt x="720383" y="547453"/>
                    <a:pt x="711244" y="538314"/>
                    <a:pt x="711244" y="527040"/>
                  </a:cubicBezTo>
                  <a:cubicBezTo>
                    <a:pt x="711244" y="515767"/>
                    <a:pt x="720383" y="506628"/>
                    <a:pt x="731657" y="506628"/>
                  </a:cubicBezTo>
                  <a:close/>
                  <a:moveTo>
                    <a:pt x="682880" y="506628"/>
                  </a:moveTo>
                  <a:cubicBezTo>
                    <a:pt x="694153" y="506628"/>
                    <a:pt x="703293" y="515767"/>
                    <a:pt x="703293" y="527040"/>
                  </a:cubicBezTo>
                  <a:cubicBezTo>
                    <a:pt x="703293" y="538314"/>
                    <a:pt x="694153" y="547453"/>
                    <a:pt x="682880" y="547453"/>
                  </a:cubicBezTo>
                  <a:cubicBezTo>
                    <a:pt x="671606" y="547453"/>
                    <a:pt x="662467" y="538314"/>
                    <a:pt x="662467" y="527040"/>
                  </a:cubicBezTo>
                  <a:cubicBezTo>
                    <a:pt x="662467" y="515767"/>
                    <a:pt x="671606" y="506628"/>
                    <a:pt x="682880" y="506628"/>
                  </a:cubicBezTo>
                  <a:close/>
                  <a:moveTo>
                    <a:pt x="634103" y="506628"/>
                  </a:moveTo>
                  <a:cubicBezTo>
                    <a:pt x="645377" y="506628"/>
                    <a:pt x="654516" y="515767"/>
                    <a:pt x="654516" y="527040"/>
                  </a:cubicBezTo>
                  <a:cubicBezTo>
                    <a:pt x="654516" y="538314"/>
                    <a:pt x="645377" y="547453"/>
                    <a:pt x="634103" y="547453"/>
                  </a:cubicBezTo>
                  <a:cubicBezTo>
                    <a:pt x="622829" y="547453"/>
                    <a:pt x="613690" y="538314"/>
                    <a:pt x="613690" y="527040"/>
                  </a:cubicBezTo>
                  <a:cubicBezTo>
                    <a:pt x="613690" y="515767"/>
                    <a:pt x="622829" y="506628"/>
                    <a:pt x="634103" y="506628"/>
                  </a:cubicBezTo>
                  <a:close/>
                  <a:moveTo>
                    <a:pt x="585326" y="506628"/>
                  </a:moveTo>
                  <a:cubicBezTo>
                    <a:pt x="596599" y="506628"/>
                    <a:pt x="605738" y="515767"/>
                    <a:pt x="605738" y="527040"/>
                  </a:cubicBezTo>
                  <a:cubicBezTo>
                    <a:pt x="605738" y="538314"/>
                    <a:pt x="596599" y="547453"/>
                    <a:pt x="585326" y="547453"/>
                  </a:cubicBezTo>
                  <a:cubicBezTo>
                    <a:pt x="574052" y="547453"/>
                    <a:pt x="564913" y="538314"/>
                    <a:pt x="564913" y="527040"/>
                  </a:cubicBezTo>
                  <a:cubicBezTo>
                    <a:pt x="564913" y="515767"/>
                    <a:pt x="574052" y="506628"/>
                    <a:pt x="585326" y="506628"/>
                  </a:cubicBezTo>
                  <a:close/>
                  <a:moveTo>
                    <a:pt x="536549" y="506628"/>
                  </a:moveTo>
                  <a:cubicBezTo>
                    <a:pt x="547822" y="506628"/>
                    <a:pt x="556961" y="515767"/>
                    <a:pt x="556961" y="527040"/>
                  </a:cubicBezTo>
                  <a:cubicBezTo>
                    <a:pt x="556961" y="538314"/>
                    <a:pt x="547822" y="547453"/>
                    <a:pt x="536549" y="547453"/>
                  </a:cubicBezTo>
                  <a:cubicBezTo>
                    <a:pt x="525275" y="547453"/>
                    <a:pt x="516136" y="538314"/>
                    <a:pt x="516136" y="527040"/>
                  </a:cubicBezTo>
                  <a:cubicBezTo>
                    <a:pt x="516136" y="515767"/>
                    <a:pt x="525275" y="506628"/>
                    <a:pt x="536549" y="506628"/>
                  </a:cubicBezTo>
                  <a:close/>
                  <a:moveTo>
                    <a:pt x="487772" y="506628"/>
                  </a:moveTo>
                  <a:cubicBezTo>
                    <a:pt x="499045" y="506628"/>
                    <a:pt x="508184" y="515767"/>
                    <a:pt x="508184" y="527040"/>
                  </a:cubicBezTo>
                  <a:cubicBezTo>
                    <a:pt x="508184" y="538314"/>
                    <a:pt x="499045" y="547453"/>
                    <a:pt x="487772" y="547453"/>
                  </a:cubicBezTo>
                  <a:cubicBezTo>
                    <a:pt x="476498" y="547453"/>
                    <a:pt x="467359" y="538314"/>
                    <a:pt x="467359" y="527040"/>
                  </a:cubicBezTo>
                  <a:cubicBezTo>
                    <a:pt x="467359" y="515767"/>
                    <a:pt x="476498" y="506628"/>
                    <a:pt x="487772" y="506628"/>
                  </a:cubicBezTo>
                  <a:close/>
                  <a:moveTo>
                    <a:pt x="438994" y="506628"/>
                  </a:moveTo>
                  <a:cubicBezTo>
                    <a:pt x="450268" y="506628"/>
                    <a:pt x="459407" y="515767"/>
                    <a:pt x="459407" y="527040"/>
                  </a:cubicBezTo>
                  <a:cubicBezTo>
                    <a:pt x="459407" y="538314"/>
                    <a:pt x="450268" y="547453"/>
                    <a:pt x="438994" y="547453"/>
                  </a:cubicBezTo>
                  <a:cubicBezTo>
                    <a:pt x="427721" y="547453"/>
                    <a:pt x="418582" y="538314"/>
                    <a:pt x="418582" y="527040"/>
                  </a:cubicBezTo>
                  <a:cubicBezTo>
                    <a:pt x="418582" y="515767"/>
                    <a:pt x="427721" y="506628"/>
                    <a:pt x="438994" y="506628"/>
                  </a:cubicBezTo>
                  <a:close/>
                  <a:moveTo>
                    <a:pt x="390217" y="506628"/>
                  </a:moveTo>
                  <a:cubicBezTo>
                    <a:pt x="401491" y="506628"/>
                    <a:pt x="410630" y="515767"/>
                    <a:pt x="410630" y="527040"/>
                  </a:cubicBezTo>
                  <a:cubicBezTo>
                    <a:pt x="410630" y="538314"/>
                    <a:pt x="401491" y="547453"/>
                    <a:pt x="390217" y="547453"/>
                  </a:cubicBezTo>
                  <a:cubicBezTo>
                    <a:pt x="378944" y="547453"/>
                    <a:pt x="369805" y="538314"/>
                    <a:pt x="369805" y="527040"/>
                  </a:cubicBezTo>
                  <a:cubicBezTo>
                    <a:pt x="369805" y="515767"/>
                    <a:pt x="378944" y="506628"/>
                    <a:pt x="390217" y="506628"/>
                  </a:cubicBezTo>
                  <a:close/>
                  <a:moveTo>
                    <a:pt x="341440" y="506628"/>
                  </a:moveTo>
                  <a:cubicBezTo>
                    <a:pt x="352714" y="506628"/>
                    <a:pt x="361853" y="515767"/>
                    <a:pt x="361853" y="527040"/>
                  </a:cubicBezTo>
                  <a:cubicBezTo>
                    <a:pt x="361853" y="538314"/>
                    <a:pt x="352714" y="547453"/>
                    <a:pt x="341440" y="547453"/>
                  </a:cubicBezTo>
                  <a:cubicBezTo>
                    <a:pt x="330166" y="547453"/>
                    <a:pt x="321028" y="538314"/>
                    <a:pt x="321028" y="527040"/>
                  </a:cubicBezTo>
                  <a:cubicBezTo>
                    <a:pt x="321028" y="515767"/>
                    <a:pt x="330166" y="506628"/>
                    <a:pt x="341440" y="506628"/>
                  </a:cubicBezTo>
                  <a:close/>
                  <a:moveTo>
                    <a:pt x="292663" y="506628"/>
                  </a:moveTo>
                  <a:cubicBezTo>
                    <a:pt x="303937" y="506628"/>
                    <a:pt x="313076" y="515767"/>
                    <a:pt x="313076" y="527040"/>
                  </a:cubicBezTo>
                  <a:cubicBezTo>
                    <a:pt x="313076" y="538314"/>
                    <a:pt x="303937" y="547453"/>
                    <a:pt x="292663" y="547453"/>
                  </a:cubicBezTo>
                  <a:cubicBezTo>
                    <a:pt x="281389" y="547453"/>
                    <a:pt x="272251" y="538314"/>
                    <a:pt x="272251" y="527040"/>
                  </a:cubicBezTo>
                  <a:cubicBezTo>
                    <a:pt x="272251" y="515767"/>
                    <a:pt x="281389" y="506628"/>
                    <a:pt x="292663" y="506628"/>
                  </a:cubicBezTo>
                  <a:close/>
                  <a:moveTo>
                    <a:pt x="243886" y="506628"/>
                  </a:moveTo>
                  <a:cubicBezTo>
                    <a:pt x="255160" y="506628"/>
                    <a:pt x="264299" y="515767"/>
                    <a:pt x="264299" y="527040"/>
                  </a:cubicBezTo>
                  <a:cubicBezTo>
                    <a:pt x="264299" y="538314"/>
                    <a:pt x="255160" y="547453"/>
                    <a:pt x="243886" y="547453"/>
                  </a:cubicBezTo>
                  <a:cubicBezTo>
                    <a:pt x="232612" y="547453"/>
                    <a:pt x="223473" y="538314"/>
                    <a:pt x="223473" y="527040"/>
                  </a:cubicBezTo>
                  <a:cubicBezTo>
                    <a:pt x="223473" y="515767"/>
                    <a:pt x="232612" y="506628"/>
                    <a:pt x="243886" y="506628"/>
                  </a:cubicBezTo>
                  <a:close/>
                  <a:moveTo>
                    <a:pt x="195109" y="506628"/>
                  </a:moveTo>
                  <a:cubicBezTo>
                    <a:pt x="206383" y="506628"/>
                    <a:pt x="215522" y="515767"/>
                    <a:pt x="215522" y="527040"/>
                  </a:cubicBezTo>
                  <a:cubicBezTo>
                    <a:pt x="215522" y="538314"/>
                    <a:pt x="206383" y="547453"/>
                    <a:pt x="195109" y="547453"/>
                  </a:cubicBezTo>
                  <a:cubicBezTo>
                    <a:pt x="183835" y="547453"/>
                    <a:pt x="174696" y="538314"/>
                    <a:pt x="174696" y="527040"/>
                  </a:cubicBezTo>
                  <a:cubicBezTo>
                    <a:pt x="174696" y="515767"/>
                    <a:pt x="183835" y="506628"/>
                    <a:pt x="195109" y="506628"/>
                  </a:cubicBezTo>
                  <a:close/>
                  <a:moveTo>
                    <a:pt x="146332" y="506628"/>
                  </a:moveTo>
                  <a:cubicBezTo>
                    <a:pt x="157606" y="506628"/>
                    <a:pt x="166745" y="515767"/>
                    <a:pt x="166745" y="527040"/>
                  </a:cubicBezTo>
                  <a:cubicBezTo>
                    <a:pt x="166745" y="538314"/>
                    <a:pt x="157606" y="547453"/>
                    <a:pt x="146332" y="547453"/>
                  </a:cubicBezTo>
                  <a:cubicBezTo>
                    <a:pt x="135058" y="547453"/>
                    <a:pt x="125919" y="538314"/>
                    <a:pt x="125919" y="527040"/>
                  </a:cubicBezTo>
                  <a:cubicBezTo>
                    <a:pt x="125919" y="515767"/>
                    <a:pt x="135058" y="506628"/>
                    <a:pt x="146332" y="506628"/>
                  </a:cubicBezTo>
                  <a:close/>
                  <a:moveTo>
                    <a:pt x="97555" y="506628"/>
                  </a:moveTo>
                  <a:cubicBezTo>
                    <a:pt x="108829" y="506628"/>
                    <a:pt x="117968" y="515767"/>
                    <a:pt x="117968" y="527040"/>
                  </a:cubicBezTo>
                  <a:cubicBezTo>
                    <a:pt x="117968" y="538314"/>
                    <a:pt x="108829" y="547453"/>
                    <a:pt x="97555" y="547453"/>
                  </a:cubicBezTo>
                  <a:cubicBezTo>
                    <a:pt x="86281" y="547453"/>
                    <a:pt x="77142" y="538314"/>
                    <a:pt x="77142" y="527040"/>
                  </a:cubicBezTo>
                  <a:cubicBezTo>
                    <a:pt x="77142" y="515767"/>
                    <a:pt x="86281" y="506628"/>
                    <a:pt x="97555" y="506628"/>
                  </a:cubicBezTo>
                  <a:close/>
                  <a:moveTo>
                    <a:pt x="48778" y="506628"/>
                  </a:moveTo>
                  <a:cubicBezTo>
                    <a:pt x="60052" y="506628"/>
                    <a:pt x="69191" y="515767"/>
                    <a:pt x="69191" y="527040"/>
                  </a:cubicBezTo>
                  <a:cubicBezTo>
                    <a:pt x="69191" y="538314"/>
                    <a:pt x="60052" y="547453"/>
                    <a:pt x="48778" y="547453"/>
                  </a:cubicBezTo>
                  <a:cubicBezTo>
                    <a:pt x="37504" y="547453"/>
                    <a:pt x="28365" y="538314"/>
                    <a:pt x="28365" y="527040"/>
                  </a:cubicBezTo>
                  <a:cubicBezTo>
                    <a:pt x="28365" y="515767"/>
                    <a:pt x="37504" y="506628"/>
                    <a:pt x="48778" y="506628"/>
                  </a:cubicBezTo>
                  <a:close/>
                  <a:moveTo>
                    <a:pt x="2" y="506628"/>
                  </a:moveTo>
                  <a:cubicBezTo>
                    <a:pt x="11275" y="506628"/>
                    <a:pt x="20414" y="515767"/>
                    <a:pt x="20414" y="527040"/>
                  </a:cubicBezTo>
                  <a:cubicBezTo>
                    <a:pt x="20414" y="538314"/>
                    <a:pt x="11275" y="547453"/>
                    <a:pt x="2" y="547453"/>
                  </a:cubicBezTo>
                  <a:lnTo>
                    <a:pt x="0" y="547452"/>
                  </a:lnTo>
                  <a:lnTo>
                    <a:pt x="0" y="506629"/>
                  </a:lnTo>
                  <a:lnTo>
                    <a:pt x="2" y="506628"/>
                  </a:lnTo>
                  <a:close/>
                  <a:moveTo>
                    <a:pt x="877988" y="452541"/>
                  </a:moveTo>
                  <a:cubicBezTo>
                    <a:pt x="883625" y="452541"/>
                    <a:pt x="888728" y="454826"/>
                    <a:pt x="892422" y="458520"/>
                  </a:cubicBezTo>
                  <a:lnTo>
                    <a:pt x="896859" y="469231"/>
                  </a:lnTo>
                  <a:lnTo>
                    <a:pt x="889104" y="485329"/>
                  </a:lnTo>
                  <a:lnTo>
                    <a:pt x="885092" y="491933"/>
                  </a:lnTo>
                  <a:lnTo>
                    <a:pt x="877988" y="493367"/>
                  </a:lnTo>
                  <a:cubicBezTo>
                    <a:pt x="866714" y="493367"/>
                    <a:pt x="857575" y="484228"/>
                    <a:pt x="857575" y="472954"/>
                  </a:cubicBezTo>
                  <a:cubicBezTo>
                    <a:pt x="857575" y="461680"/>
                    <a:pt x="866714" y="452541"/>
                    <a:pt x="877988" y="452541"/>
                  </a:cubicBezTo>
                  <a:close/>
                  <a:moveTo>
                    <a:pt x="829211" y="452541"/>
                  </a:moveTo>
                  <a:cubicBezTo>
                    <a:pt x="840485" y="452541"/>
                    <a:pt x="849624" y="461680"/>
                    <a:pt x="849624" y="472954"/>
                  </a:cubicBezTo>
                  <a:cubicBezTo>
                    <a:pt x="849624" y="484228"/>
                    <a:pt x="840485" y="493367"/>
                    <a:pt x="829211" y="493367"/>
                  </a:cubicBezTo>
                  <a:cubicBezTo>
                    <a:pt x="817937" y="493367"/>
                    <a:pt x="808798" y="484228"/>
                    <a:pt x="808798" y="472954"/>
                  </a:cubicBezTo>
                  <a:cubicBezTo>
                    <a:pt x="808798" y="461680"/>
                    <a:pt x="817937" y="452541"/>
                    <a:pt x="829211" y="452541"/>
                  </a:cubicBezTo>
                  <a:close/>
                  <a:moveTo>
                    <a:pt x="780434" y="452541"/>
                  </a:moveTo>
                  <a:cubicBezTo>
                    <a:pt x="791708" y="452541"/>
                    <a:pt x="800847" y="461680"/>
                    <a:pt x="800847" y="472954"/>
                  </a:cubicBezTo>
                  <a:cubicBezTo>
                    <a:pt x="800847" y="484228"/>
                    <a:pt x="791708" y="493367"/>
                    <a:pt x="780434" y="493367"/>
                  </a:cubicBezTo>
                  <a:cubicBezTo>
                    <a:pt x="769160" y="493367"/>
                    <a:pt x="760021" y="484228"/>
                    <a:pt x="760021" y="472954"/>
                  </a:cubicBezTo>
                  <a:cubicBezTo>
                    <a:pt x="760021" y="461680"/>
                    <a:pt x="769160" y="452541"/>
                    <a:pt x="780434" y="452541"/>
                  </a:cubicBezTo>
                  <a:close/>
                  <a:moveTo>
                    <a:pt x="731657" y="452541"/>
                  </a:moveTo>
                  <a:cubicBezTo>
                    <a:pt x="742931" y="452541"/>
                    <a:pt x="752070" y="461680"/>
                    <a:pt x="752070" y="472954"/>
                  </a:cubicBezTo>
                  <a:cubicBezTo>
                    <a:pt x="752070" y="484228"/>
                    <a:pt x="742931" y="493367"/>
                    <a:pt x="731657" y="493367"/>
                  </a:cubicBezTo>
                  <a:cubicBezTo>
                    <a:pt x="720383" y="493367"/>
                    <a:pt x="711244" y="484228"/>
                    <a:pt x="711244" y="472954"/>
                  </a:cubicBezTo>
                  <a:cubicBezTo>
                    <a:pt x="711244" y="461680"/>
                    <a:pt x="720383" y="452541"/>
                    <a:pt x="731657" y="452541"/>
                  </a:cubicBezTo>
                  <a:close/>
                  <a:moveTo>
                    <a:pt x="682880" y="452541"/>
                  </a:moveTo>
                  <a:cubicBezTo>
                    <a:pt x="694153" y="452541"/>
                    <a:pt x="703293" y="461680"/>
                    <a:pt x="703293" y="472954"/>
                  </a:cubicBezTo>
                  <a:cubicBezTo>
                    <a:pt x="703293" y="484228"/>
                    <a:pt x="694153" y="493367"/>
                    <a:pt x="682880" y="493367"/>
                  </a:cubicBezTo>
                  <a:cubicBezTo>
                    <a:pt x="671606" y="493367"/>
                    <a:pt x="662467" y="484228"/>
                    <a:pt x="662467" y="472954"/>
                  </a:cubicBezTo>
                  <a:cubicBezTo>
                    <a:pt x="662467" y="461680"/>
                    <a:pt x="671606" y="452541"/>
                    <a:pt x="682880" y="452541"/>
                  </a:cubicBezTo>
                  <a:close/>
                  <a:moveTo>
                    <a:pt x="634103" y="452541"/>
                  </a:moveTo>
                  <a:cubicBezTo>
                    <a:pt x="645377" y="452541"/>
                    <a:pt x="654516" y="461680"/>
                    <a:pt x="654516" y="472954"/>
                  </a:cubicBezTo>
                  <a:cubicBezTo>
                    <a:pt x="654516" y="484228"/>
                    <a:pt x="645377" y="493367"/>
                    <a:pt x="634103" y="493367"/>
                  </a:cubicBezTo>
                  <a:cubicBezTo>
                    <a:pt x="622829" y="493367"/>
                    <a:pt x="613690" y="484228"/>
                    <a:pt x="613690" y="472954"/>
                  </a:cubicBezTo>
                  <a:cubicBezTo>
                    <a:pt x="613690" y="461680"/>
                    <a:pt x="622829" y="452541"/>
                    <a:pt x="634103" y="452541"/>
                  </a:cubicBezTo>
                  <a:close/>
                  <a:moveTo>
                    <a:pt x="585326" y="452541"/>
                  </a:moveTo>
                  <a:cubicBezTo>
                    <a:pt x="596599" y="452541"/>
                    <a:pt x="605738" y="461680"/>
                    <a:pt x="605738" y="472954"/>
                  </a:cubicBezTo>
                  <a:cubicBezTo>
                    <a:pt x="605738" y="484228"/>
                    <a:pt x="596599" y="493367"/>
                    <a:pt x="585326" y="493367"/>
                  </a:cubicBezTo>
                  <a:cubicBezTo>
                    <a:pt x="574052" y="493367"/>
                    <a:pt x="564913" y="484228"/>
                    <a:pt x="564913" y="472954"/>
                  </a:cubicBezTo>
                  <a:cubicBezTo>
                    <a:pt x="564913" y="461680"/>
                    <a:pt x="574052" y="452541"/>
                    <a:pt x="585326" y="452541"/>
                  </a:cubicBezTo>
                  <a:close/>
                  <a:moveTo>
                    <a:pt x="536549" y="452541"/>
                  </a:moveTo>
                  <a:cubicBezTo>
                    <a:pt x="547822" y="452541"/>
                    <a:pt x="556961" y="461680"/>
                    <a:pt x="556961" y="472954"/>
                  </a:cubicBezTo>
                  <a:cubicBezTo>
                    <a:pt x="556961" y="484228"/>
                    <a:pt x="547822" y="493367"/>
                    <a:pt x="536549" y="493367"/>
                  </a:cubicBezTo>
                  <a:cubicBezTo>
                    <a:pt x="525275" y="493367"/>
                    <a:pt x="516136" y="484228"/>
                    <a:pt x="516136" y="472954"/>
                  </a:cubicBezTo>
                  <a:cubicBezTo>
                    <a:pt x="516136" y="461680"/>
                    <a:pt x="525275" y="452541"/>
                    <a:pt x="536549" y="452541"/>
                  </a:cubicBezTo>
                  <a:close/>
                  <a:moveTo>
                    <a:pt x="487772" y="452541"/>
                  </a:moveTo>
                  <a:cubicBezTo>
                    <a:pt x="499045" y="452541"/>
                    <a:pt x="508184" y="461680"/>
                    <a:pt x="508184" y="472954"/>
                  </a:cubicBezTo>
                  <a:cubicBezTo>
                    <a:pt x="508184" y="484228"/>
                    <a:pt x="499045" y="493367"/>
                    <a:pt x="487772" y="493367"/>
                  </a:cubicBezTo>
                  <a:cubicBezTo>
                    <a:pt x="476498" y="493367"/>
                    <a:pt x="467359" y="484228"/>
                    <a:pt x="467359" y="472954"/>
                  </a:cubicBezTo>
                  <a:cubicBezTo>
                    <a:pt x="467359" y="461680"/>
                    <a:pt x="476498" y="452541"/>
                    <a:pt x="487772" y="452541"/>
                  </a:cubicBezTo>
                  <a:close/>
                  <a:moveTo>
                    <a:pt x="438994" y="452541"/>
                  </a:moveTo>
                  <a:cubicBezTo>
                    <a:pt x="450268" y="452541"/>
                    <a:pt x="459407" y="461680"/>
                    <a:pt x="459407" y="472954"/>
                  </a:cubicBezTo>
                  <a:cubicBezTo>
                    <a:pt x="459407" y="484228"/>
                    <a:pt x="450268" y="493367"/>
                    <a:pt x="438994" y="493367"/>
                  </a:cubicBezTo>
                  <a:cubicBezTo>
                    <a:pt x="427721" y="493367"/>
                    <a:pt x="418582" y="484228"/>
                    <a:pt x="418582" y="472954"/>
                  </a:cubicBezTo>
                  <a:cubicBezTo>
                    <a:pt x="418582" y="461680"/>
                    <a:pt x="427721" y="452541"/>
                    <a:pt x="438994" y="452541"/>
                  </a:cubicBezTo>
                  <a:close/>
                  <a:moveTo>
                    <a:pt x="390217" y="452541"/>
                  </a:moveTo>
                  <a:cubicBezTo>
                    <a:pt x="401491" y="452541"/>
                    <a:pt x="410630" y="461680"/>
                    <a:pt x="410630" y="472954"/>
                  </a:cubicBezTo>
                  <a:cubicBezTo>
                    <a:pt x="410630" y="484228"/>
                    <a:pt x="401491" y="493367"/>
                    <a:pt x="390217" y="493367"/>
                  </a:cubicBezTo>
                  <a:cubicBezTo>
                    <a:pt x="378944" y="493367"/>
                    <a:pt x="369805" y="484228"/>
                    <a:pt x="369805" y="472954"/>
                  </a:cubicBezTo>
                  <a:cubicBezTo>
                    <a:pt x="369805" y="461680"/>
                    <a:pt x="378944" y="452541"/>
                    <a:pt x="390217" y="452541"/>
                  </a:cubicBezTo>
                  <a:close/>
                  <a:moveTo>
                    <a:pt x="341440" y="452541"/>
                  </a:moveTo>
                  <a:cubicBezTo>
                    <a:pt x="352714" y="452541"/>
                    <a:pt x="361853" y="461680"/>
                    <a:pt x="361853" y="472954"/>
                  </a:cubicBezTo>
                  <a:cubicBezTo>
                    <a:pt x="361853" y="484228"/>
                    <a:pt x="352714" y="493367"/>
                    <a:pt x="341440" y="493367"/>
                  </a:cubicBezTo>
                  <a:cubicBezTo>
                    <a:pt x="330166" y="493367"/>
                    <a:pt x="321028" y="484228"/>
                    <a:pt x="321028" y="472954"/>
                  </a:cubicBezTo>
                  <a:cubicBezTo>
                    <a:pt x="321028" y="461680"/>
                    <a:pt x="330166" y="452541"/>
                    <a:pt x="341440" y="452541"/>
                  </a:cubicBezTo>
                  <a:close/>
                  <a:moveTo>
                    <a:pt x="292663" y="452541"/>
                  </a:moveTo>
                  <a:cubicBezTo>
                    <a:pt x="303937" y="452541"/>
                    <a:pt x="313076" y="461680"/>
                    <a:pt x="313076" y="472954"/>
                  </a:cubicBezTo>
                  <a:cubicBezTo>
                    <a:pt x="313076" y="484228"/>
                    <a:pt x="303937" y="493367"/>
                    <a:pt x="292663" y="493367"/>
                  </a:cubicBezTo>
                  <a:cubicBezTo>
                    <a:pt x="281389" y="493367"/>
                    <a:pt x="272251" y="484228"/>
                    <a:pt x="272251" y="472954"/>
                  </a:cubicBezTo>
                  <a:cubicBezTo>
                    <a:pt x="272251" y="461680"/>
                    <a:pt x="281389" y="452541"/>
                    <a:pt x="292663" y="452541"/>
                  </a:cubicBezTo>
                  <a:close/>
                  <a:moveTo>
                    <a:pt x="243886" y="452541"/>
                  </a:moveTo>
                  <a:cubicBezTo>
                    <a:pt x="255160" y="452541"/>
                    <a:pt x="264299" y="461680"/>
                    <a:pt x="264299" y="472954"/>
                  </a:cubicBezTo>
                  <a:cubicBezTo>
                    <a:pt x="264299" y="484228"/>
                    <a:pt x="255160" y="493367"/>
                    <a:pt x="243886" y="493367"/>
                  </a:cubicBezTo>
                  <a:cubicBezTo>
                    <a:pt x="232612" y="493367"/>
                    <a:pt x="223473" y="484228"/>
                    <a:pt x="223473" y="472954"/>
                  </a:cubicBezTo>
                  <a:cubicBezTo>
                    <a:pt x="223473" y="461680"/>
                    <a:pt x="232612" y="452541"/>
                    <a:pt x="243886" y="452541"/>
                  </a:cubicBezTo>
                  <a:close/>
                  <a:moveTo>
                    <a:pt x="195109" y="452541"/>
                  </a:moveTo>
                  <a:cubicBezTo>
                    <a:pt x="206383" y="452541"/>
                    <a:pt x="215522" y="461680"/>
                    <a:pt x="215522" y="472954"/>
                  </a:cubicBezTo>
                  <a:cubicBezTo>
                    <a:pt x="215522" y="484228"/>
                    <a:pt x="206383" y="493367"/>
                    <a:pt x="195109" y="493367"/>
                  </a:cubicBezTo>
                  <a:cubicBezTo>
                    <a:pt x="183835" y="493367"/>
                    <a:pt x="174696" y="484228"/>
                    <a:pt x="174696" y="472954"/>
                  </a:cubicBezTo>
                  <a:cubicBezTo>
                    <a:pt x="174696" y="461680"/>
                    <a:pt x="183835" y="452541"/>
                    <a:pt x="195109" y="452541"/>
                  </a:cubicBezTo>
                  <a:close/>
                  <a:moveTo>
                    <a:pt x="146332" y="452541"/>
                  </a:moveTo>
                  <a:cubicBezTo>
                    <a:pt x="157606" y="452541"/>
                    <a:pt x="166745" y="461680"/>
                    <a:pt x="166745" y="472954"/>
                  </a:cubicBezTo>
                  <a:cubicBezTo>
                    <a:pt x="166745" y="484228"/>
                    <a:pt x="157606" y="493367"/>
                    <a:pt x="146332" y="493367"/>
                  </a:cubicBezTo>
                  <a:cubicBezTo>
                    <a:pt x="135058" y="493367"/>
                    <a:pt x="125919" y="484228"/>
                    <a:pt x="125919" y="472954"/>
                  </a:cubicBezTo>
                  <a:cubicBezTo>
                    <a:pt x="125919" y="461680"/>
                    <a:pt x="135058" y="452541"/>
                    <a:pt x="146332" y="452541"/>
                  </a:cubicBezTo>
                  <a:close/>
                  <a:moveTo>
                    <a:pt x="97555" y="452541"/>
                  </a:moveTo>
                  <a:cubicBezTo>
                    <a:pt x="108829" y="452541"/>
                    <a:pt x="117968" y="461680"/>
                    <a:pt x="117968" y="472954"/>
                  </a:cubicBezTo>
                  <a:cubicBezTo>
                    <a:pt x="117968" y="484228"/>
                    <a:pt x="108829" y="493367"/>
                    <a:pt x="97555" y="493367"/>
                  </a:cubicBezTo>
                  <a:cubicBezTo>
                    <a:pt x="86281" y="493367"/>
                    <a:pt x="77142" y="484228"/>
                    <a:pt x="77142" y="472954"/>
                  </a:cubicBezTo>
                  <a:cubicBezTo>
                    <a:pt x="77142" y="461680"/>
                    <a:pt x="86281" y="452541"/>
                    <a:pt x="97555" y="452541"/>
                  </a:cubicBezTo>
                  <a:close/>
                  <a:moveTo>
                    <a:pt x="48778" y="452541"/>
                  </a:moveTo>
                  <a:cubicBezTo>
                    <a:pt x="60052" y="452541"/>
                    <a:pt x="69191" y="461680"/>
                    <a:pt x="69191" y="472954"/>
                  </a:cubicBezTo>
                  <a:cubicBezTo>
                    <a:pt x="69191" y="484228"/>
                    <a:pt x="60052" y="493367"/>
                    <a:pt x="48778" y="493367"/>
                  </a:cubicBezTo>
                  <a:cubicBezTo>
                    <a:pt x="37504" y="493367"/>
                    <a:pt x="28365" y="484228"/>
                    <a:pt x="28365" y="472954"/>
                  </a:cubicBezTo>
                  <a:cubicBezTo>
                    <a:pt x="28365" y="461680"/>
                    <a:pt x="37504" y="452541"/>
                    <a:pt x="48778" y="452541"/>
                  </a:cubicBezTo>
                  <a:close/>
                  <a:moveTo>
                    <a:pt x="2" y="452541"/>
                  </a:moveTo>
                  <a:cubicBezTo>
                    <a:pt x="11275" y="452541"/>
                    <a:pt x="20414" y="461680"/>
                    <a:pt x="20414" y="472954"/>
                  </a:cubicBezTo>
                  <a:cubicBezTo>
                    <a:pt x="20414" y="484228"/>
                    <a:pt x="11275" y="493367"/>
                    <a:pt x="2" y="493367"/>
                  </a:cubicBezTo>
                  <a:lnTo>
                    <a:pt x="0" y="493366"/>
                  </a:lnTo>
                  <a:lnTo>
                    <a:pt x="0" y="452542"/>
                  </a:lnTo>
                  <a:lnTo>
                    <a:pt x="2" y="452541"/>
                  </a:lnTo>
                  <a:close/>
                  <a:moveTo>
                    <a:pt x="926765" y="398455"/>
                  </a:moveTo>
                  <a:lnTo>
                    <a:pt x="930582" y="399226"/>
                  </a:lnTo>
                  <a:lnTo>
                    <a:pt x="913716" y="434236"/>
                  </a:lnTo>
                  <a:lnTo>
                    <a:pt x="912331" y="433302"/>
                  </a:lnTo>
                  <a:cubicBezTo>
                    <a:pt x="908637" y="429608"/>
                    <a:pt x="906352" y="424505"/>
                    <a:pt x="906352" y="418868"/>
                  </a:cubicBezTo>
                  <a:cubicBezTo>
                    <a:pt x="906352" y="407594"/>
                    <a:pt x="915491" y="398455"/>
                    <a:pt x="926765" y="398455"/>
                  </a:cubicBezTo>
                  <a:close/>
                  <a:moveTo>
                    <a:pt x="877988" y="398455"/>
                  </a:moveTo>
                  <a:cubicBezTo>
                    <a:pt x="889262" y="398455"/>
                    <a:pt x="898401" y="407594"/>
                    <a:pt x="898401" y="418868"/>
                  </a:cubicBezTo>
                  <a:cubicBezTo>
                    <a:pt x="898401" y="430142"/>
                    <a:pt x="889262" y="439281"/>
                    <a:pt x="877988" y="439281"/>
                  </a:cubicBezTo>
                  <a:cubicBezTo>
                    <a:pt x="866714" y="439281"/>
                    <a:pt x="857575" y="430142"/>
                    <a:pt x="857575" y="418868"/>
                  </a:cubicBezTo>
                  <a:cubicBezTo>
                    <a:pt x="857575" y="407594"/>
                    <a:pt x="866714" y="398455"/>
                    <a:pt x="877988" y="398455"/>
                  </a:cubicBezTo>
                  <a:close/>
                  <a:moveTo>
                    <a:pt x="829211" y="398455"/>
                  </a:moveTo>
                  <a:cubicBezTo>
                    <a:pt x="840485" y="398455"/>
                    <a:pt x="849624" y="407594"/>
                    <a:pt x="849624" y="418868"/>
                  </a:cubicBezTo>
                  <a:cubicBezTo>
                    <a:pt x="849624" y="430142"/>
                    <a:pt x="840485" y="439281"/>
                    <a:pt x="829211" y="439281"/>
                  </a:cubicBezTo>
                  <a:cubicBezTo>
                    <a:pt x="817937" y="439281"/>
                    <a:pt x="808798" y="430142"/>
                    <a:pt x="808798" y="418868"/>
                  </a:cubicBezTo>
                  <a:cubicBezTo>
                    <a:pt x="808798" y="407594"/>
                    <a:pt x="817937" y="398455"/>
                    <a:pt x="829211" y="398455"/>
                  </a:cubicBezTo>
                  <a:close/>
                  <a:moveTo>
                    <a:pt x="780434" y="398455"/>
                  </a:moveTo>
                  <a:cubicBezTo>
                    <a:pt x="791708" y="398455"/>
                    <a:pt x="800847" y="407594"/>
                    <a:pt x="800847" y="418868"/>
                  </a:cubicBezTo>
                  <a:cubicBezTo>
                    <a:pt x="800847" y="430142"/>
                    <a:pt x="791708" y="439281"/>
                    <a:pt x="780434" y="439281"/>
                  </a:cubicBezTo>
                  <a:cubicBezTo>
                    <a:pt x="769160" y="439281"/>
                    <a:pt x="760021" y="430142"/>
                    <a:pt x="760021" y="418868"/>
                  </a:cubicBezTo>
                  <a:cubicBezTo>
                    <a:pt x="760021" y="407594"/>
                    <a:pt x="769160" y="398455"/>
                    <a:pt x="780434" y="398455"/>
                  </a:cubicBezTo>
                  <a:close/>
                  <a:moveTo>
                    <a:pt x="731657" y="398455"/>
                  </a:moveTo>
                  <a:cubicBezTo>
                    <a:pt x="742931" y="398455"/>
                    <a:pt x="752070" y="407594"/>
                    <a:pt x="752070" y="418868"/>
                  </a:cubicBezTo>
                  <a:cubicBezTo>
                    <a:pt x="752070" y="430142"/>
                    <a:pt x="742931" y="439281"/>
                    <a:pt x="731657" y="439281"/>
                  </a:cubicBezTo>
                  <a:cubicBezTo>
                    <a:pt x="720383" y="439281"/>
                    <a:pt x="711244" y="430142"/>
                    <a:pt x="711244" y="418868"/>
                  </a:cubicBezTo>
                  <a:cubicBezTo>
                    <a:pt x="711244" y="407594"/>
                    <a:pt x="720383" y="398455"/>
                    <a:pt x="731657" y="398455"/>
                  </a:cubicBezTo>
                  <a:close/>
                  <a:moveTo>
                    <a:pt x="682880" y="398455"/>
                  </a:moveTo>
                  <a:cubicBezTo>
                    <a:pt x="694153" y="398455"/>
                    <a:pt x="703293" y="407594"/>
                    <a:pt x="703293" y="418868"/>
                  </a:cubicBezTo>
                  <a:cubicBezTo>
                    <a:pt x="703293" y="430142"/>
                    <a:pt x="694153" y="439281"/>
                    <a:pt x="682880" y="439281"/>
                  </a:cubicBezTo>
                  <a:cubicBezTo>
                    <a:pt x="671606" y="439281"/>
                    <a:pt x="662467" y="430142"/>
                    <a:pt x="662467" y="418868"/>
                  </a:cubicBezTo>
                  <a:cubicBezTo>
                    <a:pt x="662467" y="407594"/>
                    <a:pt x="671606" y="398455"/>
                    <a:pt x="682880" y="398455"/>
                  </a:cubicBezTo>
                  <a:close/>
                  <a:moveTo>
                    <a:pt x="634103" y="398455"/>
                  </a:moveTo>
                  <a:cubicBezTo>
                    <a:pt x="645377" y="398455"/>
                    <a:pt x="654516" y="407594"/>
                    <a:pt x="654516" y="418868"/>
                  </a:cubicBezTo>
                  <a:cubicBezTo>
                    <a:pt x="654516" y="430142"/>
                    <a:pt x="645377" y="439281"/>
                    <a:pt x="634103" y="439281"/>
                  </a:cubicBezTo>
                  <a:cubicBezTo>
                    <a:pt x="622829" y="439281"/>
                    <a:pt x="613690" y="430142"/>
                    <a:pt x="613690" y="418868"/>
                  </a:cubicBezTo>
                  <a:cubicBezTo>
                    <a:pt x="613690" y="407594"/>
                    <a:pt x="622829" y="398455"/>
                    <a:pt x="634103" y="398455"/>
                  </a:cubicBezTo>
                  <a:close/>
                  <a:moveTo>
                    <a:pt x="585326" y="398455"/>
                  </a:moveTo>
                  <a:cubicBezTo>
                    <a:pt x="596599" y="398455"/>
                    <a:pt x="605738" y="407594"/>
                    <a:pt x="605738" y="418868"/>
                  </a:cubicBezTo>
                  <a:cubicBezTo>
                    <a:pt x="605738" y="430142"/>
                    <a:pt x="596599" y="439281"/>
                    <a:pt x="585326" y="439281"/>
                  </a:cubicBezTo>
                  <a:cubicBezTo>
                    <a:pt x="574052" y="439281"/>
                    <a:pt x="564913" y="430142"/>
                    <a:pt x="564913" y="418868"/>
                  </a:cubicBezTo>
                  <a:cubicBezTo>
                    <a:pt x="564913" y="407594"/>
                    <a:pt x="574052" y="398455"/>
                    <a:pt x="585326" y="398455"/>
                  </a:cubicBezTo>
                  <a:close/>
                  <a:moveTo>
                    <a:pt x="536549" y="398455"/>
                  </a:moveTo>
                  <a:cubicBezTo>
                    <a:pt x="547822" y="398455"/>
                    <a:pt x="556961" y="407594"/>
                    <a:pt x="556961" y="418868"/>
                  </a:cubicBezTo>
                  <a:cubicBezTo>
                    <a:pt x="556961" y="430142"/>
                    <a:pt x="547822" y="439281"/>
                    <a:pt x="536549" y="439281"/>
                  </a:cubicBezTo>
                  <a:cubicBezTo>
                    <a:pt x="525275" y="439281"/>
                    <a:pt x="516136" y="430142"/>
                    <a:pt x="516136" y="418868"/>
                  </a:cubicBezTo>
                  <a:cubicBezTo>
                    <a:pt x="516136" y="407594"/>
                    <a:pt x="525275" y="398455"/>
                    <a:pt x="536549" y="398455"/>
                  </a:cubicBezTo>
                  <a:close/>
                  <a:moveTo>
                    <a:pt x="487772" y="398455"/>
                  </a:moveTo>
                  <a:cubicBezTo>
                    <a:pt x="499045" y="398455"/>
                    <a:pt x="508184" y="407594"/>
                    <a:pt x="508184" y="418868"/>
                  </a:cubicBezTo>
                  <a:cubicBezTo>
                    <a:pt x="508184" y="430142"/>
                    <a:pt x="499045" y="439281"/>
                    <a:pt x="487772" y="439281"/>
                  </a:cubicBezTo>
                  <a:cubicBezTo>
                    <a:pt x="476498" y="439281"/>
                    <a:pt x="467359" y="430142"/>
                    <a:pt x="467359" y="418868"/>
                  </a:cubicBezTo>
                  <a:cubicBezTo>
                    <a:pt x="467359" y="407594"/>
                    <a:pt x="476498" y="398455"/>
                    <a:pt x="487772" y="398455"/>
                  </a:cubicBezTo>
                  <a:close/>
                  <a:moveTo>
                    <a:pt x="438994" y="398455"/>
                  </a:moveTo>
                  <a:cubicBezTo>
                    <a:pt x="450268" y="398455"/>
                    <a:pt x="459407" y="407594"/>
                    <a:pt x="459407" y="418868"/>
                  </a:cubicBezTo>
                  <a:cubicBezTo>
                    <a:pt x="459407" y="430142"/>
                    <a:pt x="450268" y="439281"/>
                    <a:pt x="438994" y="439281"/>
                  </a:cubicBezTo>
                  <a:cubicBezTo>
                    <a:pt x="427721" y="439281"/>
                    <a:pt x="418582" y="430142"/>
                    <a:pt x="418582" y="418868"/>
                  </a:cubicBezTo>
                  <a:cubicBezTo>
                    <a:pt x="418582" y="407594"/>
                    <a:pt x="427721" y="398455"/>
                    <a:pt x="438994" y="398455"/>
                  </a:cubicBezTo>
                  <a:close/>
                  <a:moveTo>
                    <a:pt x="390217" y="398455"/>
                  </a:moveTo>
                  <a:cubicBezTo>
                    <a:pt x="401491" y="398455"/>
                    <a:pt x="410630" y="407594"/>
                    <a:pt x="410630" y="418868"/>
                  </a:cubicBezTo>
                  <a:cubicBezTo>
                    <a:pt x="410630" y="430142"/>
                    <a:pt x="401491" y="439281"/>
                    <a:pt x="390217" y="439281"/>
                  </a:cubicBezTo>
                  <a:cubicBezTo>
                    <a:pt x="378944" y="439281"/>
                    <a:pt x="369805" y="430142"/>
                    <a:pt x="369805" y="418868"/>
                  </a:cubicBezTo>
                  <a:cubicBezTo>
                    <a:pt x="369805" y="407594"/>
                    <a:pt x="378944" y="398455"/>
                    <a:pt x="390217" y="398455"/>
                  </a:cubicBezTo>
                  <a:close/>
                  <a:moveTo>
                    <a:pt x="341440" y="398455"/>
                  </a:moveTo>
                  <a:cubicBezTo>
                    <a:pt x="352714" y="398455"/>
                    <a:pt x="361853" y="407594"/>
                    <a:pt x="361853" y="418868"/>
                  </a:cubicBezTo>
                  <a:cubicBezTo>
                    <a:pt x="361853" y="430142"/>
                    <a:pt x="352714" y="439281"/>
                    <a:pt x="341440" y="439281"/>
                  </a:cubicBezTo>
                  <a:cubicBezTo>
                    <a:pt x="330166" y="439281"/>
                    <a:pt x="321028" y="430142"/>
                    <a:pt x="321028" y="418868"/>
                  </a:cubicBezTo>
                  <a:cubicBezTo>
                    <a:pt x="321028" y="407594"/>
                    <a:pt x="330166" y="398455"/>
                    <a:pt x="341440" y="398455"/>
                  </a:cubicBezTo>
                  <a:close/>
                  <a:moveTo>
                    <a:pt x="292663" y="398455"/>
                  </a:moveTo>
                  <a:cubicBezTo>
                    <a:pt x="303937" y="398455"/>
                    <a:pt x="313076" y="407594"/>
                    <a:pt x="313076" y="418868"/>
                  </a:cubicBezTo>
                  <a:cubicBezTo>
                    <a:pt x="313076" y="430142"/>
                    <a:pt x="303937" y="439281"/>
                    <a:pt x="292663" y="439281"/>
                  </a:cubicBezTo>
                  <a:cubicBezTo>
                    <a:pt x="281389" y="439281"/>
                    <a:pt x="272251" y="430142"/>
                    <a:pt x="272251" y="418868"/>
                  </a:cubicBezTo>
                  <a:cubicBezTo>
                    <a:pt x="272251" y="407594"/>
                    <a:pt x="281389" y="398455"/>
                    <a:pt x="292663" y="398455"/>
                  </a:cubicBezTo>
                  <a:close/>
                  <a:moveTo>
                    <a:pt x="243886" y="398455"/>
                  </a:moveTo>
                  <a:cubicBezTo>
                    <a:pt x="255160" y="398455"/>
                    <a:pt x="264299" y="407594"/>
                    <a:pt x="264299" y="418868"/>
                  </a:cubicBezTo>
                  <a:cubicBezTo>
                    <a:pt x="264299" y="430142"/>
                    <a:pt x="255160" y="439281"/>
                    <a:pt x="243886" y="439281"/>
                  </a:cubicBezTo>
                  <a:cubicBezTo>
                    <a:pt x="232612" y="439281"/>
                    <a:pt x="223473" y="430142"/>
                    <a:pt x="223473" y="418868"/>
                  </a:cubicBezTo>
                  <a:cubicBezTo>
                    <a:pt x="223473" y="407594"/>
                    <a:pt x="232612" y="398455"/>
                    <a:pt x="243886" y="398455"/>
                  </a:cubicBezTo>
                  <a:close/>
                  <a:moveTo>
                    <a:pt x="195109" y="398455"/>
                  </a:moveTo>
                  <a:cubicBezTo>
                    <a:pt x="206383" y="398455"/>
                    <a:pt x="215522" y="407594"/>
                    <a:pt x="215522" y="418868"/>
                  </a:cubicBezTo>
                  <a:cubicBezTo>
                    <a:pt x="215522" y="430142"/>
                    <a:pt x="206383" y="439281"/>
                    <a:pt x="195109" y="439281"/>
                  </a:cubicBezTo>
                  <a:cubicBezTo>
                    <a:pt x="183835" y="439281"/>
                    <a:pt x="174696" y="430142"/>
                    <a:pt x="174696" y="418868"/>
                  </a:cubicBezTo>
                  <a:cubicBezTo>
                    <a:pt x="174696" y="407594"/>
                    <a:pt x="183835" y="398455"/>
                    <a:pt x="195109" y="398455"/>
                  </a:cubicBezTo>
                  <a:close/>
                  <a:moveTo>
                    <a:pt x="146332" y="398455"/>
                  </a:moveTo>
                  <a:cubicBezTo>
                    <a:pt x="157606" y="398455"/>
                    <a:pt x="166745" y="407594"/>
                    <a:pt x="166745" y="418868"/>
                  </a:cubicBezTo>
                  <a:cubicBezTo>
                    <a:pt x="166745" y="430142"/>
                    <a:pt x="157606" y="439281"/>
                    <a:pt x="146332" y="439281"/>
                  </a:cubicBezTo>
                  <a:cubicBezTo>
                    <a:pt x="135058" y="439281"/>
                    <a:pt x="125919" y="430142"/>
                    <a:pt x="125919" y="418868"/>
                  </a:cubicBezTo>
                  <a:cubicBezTo>
                    <a:pt x="125919" y="407594"/>
                    <a:pt x="135058" y="398455"/>
                    <a:pt x="146332" y="398455"/>
                  </a:cubicBezTo>
                  <a:close/>
                  <a:moveTo>
                    <a:pt x="97555" y="398455"/>
                  </a:moveTo>
                  <a:cubicBezTo>
                    <a:pt x="108829" y="398455"/>
                    <a:pt x="117968" y="407594"/>
                    <a:pt x="117968" y="418868"/>
                  </a:cubicBezTo>
                  <a:cubicBezTo>
                    <a:pt x="117968" y="430142"/>
                    <a:pt x="108829" y="439281"/>
                    <a:pt x="97555" y="439281"/>
                  </a:cubicBezTo>
                  <a:cubicBezTo>
                    <a:pt x="86281" y="439281"/>
                    <a:pt x="77142" y="430142"/>
                    <a:pt x="77142" y="418868"/>
                  </a:cubicBezTo>
                  <a:cubicBezTo>
                    <a:pt x="77142" y="407594"/>
                    <a:pt x="86281" y="398455"/>
                    <a:pt x="97555" y="398455"/>
                  </a:cubicBezTo>
                  <a:close/>
                  <a:moveTo>
                    <a:pt x="48778" y="398455"/>
                  </a:moveTo>
                  <a:cubicBezTo>
                    <a:pt x="60052" y="398455"/>
                    <a:pt x="69191" y="407594"/>
                    <a:pt x="69191" y="418868"/>
                  </a:cubicBezTo>
                  <a:cubicBezTo>
                    <a:pt x="69191" y="430142"/>
                    <a:pt x="60052" y="439281"/>
                    <a:pt x="48778" y="439281"/>
                  </a:cubicBezTo>
                  <a:cubicBezTo>
                    <a:pt x="37504" y="439281"/>
                    <a:pt x="28365" y="430142"/>
                    <a:pt x="28365" y="418868"/>
                  </a:cubicBezTo>
                  <a:cubicBezTo>
                    <a:pt x="28365" y="407594"/>
                    <a:pt x="37504" y="398455"/>
                    <a:pt x="48778" y="398455"/>
                  </a:cubicBezTo>
                  <a:close/>
                  <a:moveTo>
                    <a:pt x="2" y="398455"/>
                  </a:moveTo>
                  <a:cubicBezTo>
                    <a:pt x="11275" y="398455"/>
                    <a:pt x="20414" y="407594"/>
                    <a:pt x="20414" y="418868"/>
                  </a:cubicBezTo>
                  <a:cubicBezTo>
                    <a:pt x="20414" y="430142"/>
                    <a:pt x="11275" y="439281"/>
                    <a:pt x="2" y="439281"/>
                  </a:cubicBezTo>
                  <a:lnTo>
                    <a:pt x="0" y="439280"/>
                  </a:lnTo>
                  <a:lnTo>
                    <a:pt x="0" y="398456"/>
                  </a:lnTo>
                  <a:lnTo>
                    <a:pt x="2" y="398455"/>
                  </a:lnTo>
                  <a:close/>
                  <a:moveTo>
                    <a:pt x="926765" y="344369"/>
                  </a:moveTo>
                  <a:cubicBezTo>
                    <a:pt x="932402" y="344369"/>
                    <a:pt x="937505" y="346654"/>
                    <a:pt x="941199" y="350348"/>
                  </a:cubicBezTo>
                  <a:lnTo>
                    <a:pt x="945200" y="360008"/>
                  </a:lnTo>
                  <a:lnTo>
                    <a:pt x="937178" y="381927"/>
                  </a:lnTo>
                  <a:lnTo>
                    <a:pt x="934711" y="383591"/>
                  </a:lnTo>
                  <a:cubicBezTo>
                    <a:pt x="932268" y="384624"/>
                    <a:pt x="929583" y="385195"/>
                    <a:pt x="926765" y="385195"/>
                  </a:cubicBezTo>
                  <a:cubicBezTo>
                    <a:pt x="915491" y="385195"/>
                    <a:pt x="906352" y="376056"/>
                    <a:pt x="906352" y="364782"/>
                  </a:cubicBezTo>
                  <a:cubicBezTo>
                    <a:pt x="906352" y="353508"/>
                    <a:pt x="915491" y="344369"/>
                    <a:pt x="926765" y="344369"/>
                  </a:cubicBezTo>
                  <a:close/>
                  <a:moveTo>
                    <a:pt x="877988" y="344369"/>
                  </a:moveTo>
                  <a:cubicBezTo>
                    <a:pt x="889262" y="344369"/>
                    <a:pt x="898401" y="353508"/>
                    <a:pt x="898401" y="364782"/>
                  </a:cubicBezTo>
                  <a:cubicBezTo>
                    <a:pt x="898401" y="376056"/>
                    <a:pt x="889262" y="385195"/>
                    <a:pt x="877988" y="385195"/>
                  </a:cubicBezTo>
                  <a:cubicBezTo>
                    <a:pt x="866714" y="385195"/>
                    <a:pt x="857575" y="376056"/>
                    <a:pt x="857575" y="364782"/>
                  </a:cubicBezTo>
                  <a:cubicBezTo>
                    <a:pt x="857575" y="353508"/>
                    <a:pt x="866714" y="344369"/>
                    <a:pt x="877988" y="344369"/>
                  </a:cubicBezTo>
                  <a:close/>
                  <a:moveTo>
                    <a:pt x="829211" y="344369"/>
                  </a:moveTo>
                  <a:cubicBezTo>
                    <a:pt x="840485" y="344369"/>
                    <a:pt x="849624" y="353508"/>
                    <a:pt x="849624" y="364782"/>
                  </a:cubicBezTo>
                  <a:cubicBezTo>
                    <a:pt x="849624" y="376056"/>
                    <a:pt x="840485" y="385195"/>
                    <a:pt x="829211" y="385195"/>
                  </a:cubicBezTo>
                  <a:cubicBezTo>
                    <a:pt x="817937" y="385195"/>
                    <a:pt x="808798" y="376056"/>
                    <a:pt x="808798" y="364782"/>
                  </a:cubicBezTo>
                  <a:cubicBezTo>
                    <a:pt x="808798" y="353508"/>
                    <a:pt x="817937" y="344369"/>
                    <a:pt x="829211" y="344369"/>
                  </a:cubicBezTo>
                  <a:close/>
                  <a:moveTo>
                    <a:pt x="780434" y="344369"/>
                  </a:moveTo>
                  <a:cubicBezTo>
                    <a:pt x="791708" y="344369"/>
                    <a:pt x="800847" y="353508"/>
                    <a:pt x="800847" y="364782"/>
                  </a:cubicBezTo>
                  <a:cubicBezTo>
                    <a:pt x="800847" y="376056"/>
                    <a:pt x="791708" y="385195"/>
                    <a:pt x="780434" y="385195"/>
                  </a:cubicBezTo>
                  <a:cubicBezTo>
                    <a:pt x="769160" y="385195"/>
                    <a:pt x="760021" y="376056"/>
                    <a:pt x="760021" y="364782"/>
                  </a:cubicBezTo>
                  <a:cubicBezTo>
                    <a:pt x="760021" y="353508"/>
                    <a:pt x="769160" y="344369"/>
                    <a:pt x="780434" y="344369"/>
                  </a:cubicBezTo>
                  <a:close/>
                  <a:moveTo>
                    <a:pt x="731657" y="344369"/>
                  </a:moveTo>
                  <a:cubicBezTo>
                    <a:pt x="742931" y="344369"/>
                    <a:pt x="752070" y="353508"/>
                    <a:pt x="752070" y="364782"/>
                  </a:cubicBezTo>
                  <a:cubicBezTo>
                    <a:pt x="752070" y="376056"/>
                    <a:pt x="742931" y="385195"/>
                    <a:pt x="731657" y="385195"/>
                  </a:cubicBezTo>
                  <a:cubicBezTo>
                    <a:pt x="720383" y="385195"/>
                    <a:pt x="711244" y="376056"/>
                    <a:pt x="711244" y="364782"/>
                  </a:cubicBezTo>
                  <a:cubicBezTo>
                    <a:pt x="711244" y="353508"/>
                    <a:pt x="720383" y="344369"/>
                    <a:pt x="731657" y="344369"/>
                  </a:cubicBezTo>
                  <a:close/>
                  <a:moveTo>
                    <a:pt x="682880" y="344369"/>
                  </a:moveTo>
                  <a:cubicBezTo>
                    <a:pt x="694153" y="344369"/>
                    <a:pt x="703293" y="353508"/>
                    <a:pt x="703293" y="364782"/>
                  </a:cubicBezTo>
                  <a:cubicBezTo>
                    <a:pt x="703293" y="376056"/>
                    <a:pt x="694153" y="385195"/>
                    <a:pt x="682880" y="385195"/>
                  </a:cubicBezTo>
                  <a:cubicBezTo>
                    <a:pt x="671606" y="385195"/>
                    <a:pt x="662467" y="376056"/>
                    <a:pt x="662467" y="364782"/>
                  </a:cubicBezTo>
                  <a:cubicBezTo>
                    <a:pt x="662467" y="353508"/>
                    <a:pt x="671606" y="344369"/>
                    <a:pt x="682880" y="344369"/>
                  </a:cubicBezTo>
                  <a:close/>
                  <a:moveTo>
                    <a:pt x="634103" y="344369"/>
                  </a:moveTo>
                  <a:cubicBezTo>
                    <a:pt x="645377" y="344369"/>
                    <a:pt x="654516" y="353508"/>
                    <a:pt x="654516" y="364782"/>
                  </a:cubicBezTo>
                  <a:cubicBezTo>
                    <a:pt x="654516" y="376056"/>
                    <a:pt x="645377" y="385195"/>
                    <a:pt x="634103" y="385195"/>
                  </a:cubicBezTo>
                  <a:cubicBezTo>
                    <a:pt x="622829" y="385195"/>
                    <a:pt x="613690" y="376056"/>
                    <a:pt x="613690" y="364782"/>
                  </a:cubicBezTo>
                  <a:cubicBezTo>
                    <a:pt x="613690" y="353508"/>
                    <a:pt x="622829" y="344369"/>
                    <a:pt x="634103" y="344369"/>
                  </a:cubicBezTo>
                  <a:close/>
                  <a:moveTo>
                    <a:pt x="585326" y="344369"/>
                  </a:moveTo>
                  <a:cubicBezTo>
                    <a:pt x="596599" y="344369"/>
                    <a:pt x="605738" y="353508"/>
                    <a:pt x="605738" y="364782"/>
                  </a:cubicBezTo>
                  <a:cubicBezTo>
                    <a:pt x="605738" y="376056"/>
                    <a:pt x="596599" y="385195"/>
                    <a:pt x="585326" y="385195"/>
                  </a:cubicBezTo>
                  <a:cubicBezTo>
                    <a:pt x="574052" y="385195"/>
                    <a:pt x="564913" y="376056"/>
                    <a:pt x="564913" y="364782"/>
                  </a:cubicBezTo>
                  <a:cubicBezTo>
                    <a:pt x="564913" y="353508"/>
                    <a:pt x="574052" y="344369"/>
                    <a:pt x="585326" y="344369"/>
                  </a:cubicBezTo>
                  <a:close/>
                  <a:moveTo>
                    <a:pt x="536549" y="344369"/>
                  </a:moveTo>
                  <a:cubicBezTo>
                    <a:pt x="547822" y="344369"/>
                    <a:pt x="556961" y="353508"/>
                    <a:pt x="556961" y="364782"/>
                  </a:cubicBezTo>
                  <a:cubicBezTo>
                    <a:pt x="556961" y="376056"/>
                    <a:pt x="547822" y="385195"/>
                    <a:pt x="536549" y="385195"/>
                  </a:cubicBezTo>
                  <a:cubicBezTo>
                    <a:pt x="525275" y="385195"/>
                    <a:pt x="516136" y="376056"/>
                    <a:pt x="516136" y="364782"/>
                  </a:cubicBezTo>
                  <a:cubicBezTo>
                    <a:pt x="516136" y="353508"/>
                    <a:pt x="525275" y="344369"/>
                    <a:pt x="536549" y="344369"/>
                  </a:cubicBezTo>
                  <a:close/>
                  <a:moveTo>
                    <a:pt x="487772" y="344369"/>
                  </a:moveTo>
                  <a:cubicBezTo>
                    <a:pt x="499045" y="344369"/>
                    <a:pt x="508184" y="353508"/>
                    <a:pt x="508184" y="364782"/>
                  </a:cubicBezTo>
                  <a:cubicBezTo>
                    <a:pt x="508184" y="376056"/>
                    <a:pt x="499045" y="385195"/>
                    <a:pt x="487772" y="385195"/>
                  </a:cubicBezTo>
                  <a:cubicBezTo>
                    <a:pt x="476498" y="385195"/>
                    <a:pt x="467359" y="376056"/>
                    <a:pt x="467359" y="364782"/>
                  </a:cubicBezTo>
                  <a:cubicBezTo>
                    <a:pt x="467359" y="353508"/>
                    <a:pt x="476498" y="344369"/>
                    <a:pt x="487772" y="344369"/>
                  </a:cubicBezTo>
                  <a:close/>
                  <a:moveTo>
                    <a:pt x="438994" y="344369"/>
                  </a:moveTo>
                  <a:cubicBezTo>
                    <a:pt x="450268" y="344369"/>
                    <a:pt x="459407" y="353508"/>
                    <a:pt x="459407" y="364782"/>
                  </a:cubicBezTo>
                  <a:cubicBezTo>
                    <a:pt x="459407" y="376056"/>
                    <a:pt x="450268" y="385195"/>
                    <a:pt x="438994" y="385195"/>
                  </a:cubicBezTo>
                  <a:cubicBezTo>
                    <a:pt x="427721" y="385195"/>
                    <a:pt x="418582" y="376056"/>
                    <a:pt x="418582" y="364782"/>
                  </a:cubicBezTo>
                  <a:cubicBezTo>
                    <a:pt x="418582" y="353508"/>
                    <a:pt x="427721" y="344369"/>
                    <a:pt x="438994" y="344369"/>
                  </a:cubicBezTo>
                  <a:close/>
                  <a:moveTo>
                    <a:pt x="390217" y="344369"/>
                  </a:moveTo>
                  <a:cubicBezTo>
                    <a:pt x="401491" y="344369"/>
                    <a:pt x="410630" y="353508"/>
                    <a:pt x="410630" y="364782"/>
                  </a:cubicBezTo>
                  <a:cubicBezTo>
                    <a:pt x="410630" y="376056"/>
                    <a:pt x="401491" y="385195"/>
                    <a:pt x="390217" y="385195"/>
                  </a:cubicBezTo>
                  <a:cubicBezTo>
                    <a:pt x="378944" y="385195"/>
                    <a:pt x="369805" y="376056"/>
                    <a:pt x="369805" y="364782"/>
                  </a:cubicBezTo>
                  <a:cubicBezTo>
                    <a:pt x="369805" y="353508"/>
                    <a:pt x="378944" y="344369"/>
                    <a:pt x="390217" y="344369"/>
                  </a:cubicBezTo>
                  <a:close/>
                  <a:moveTo>
                    <a:pt x="341440" y="344369"/>
                  </a:moveTo>
                  <a:cubicBezTo>
                    <a:pt x="352714" y="344369"/>
                    <a:pt x="361853" y="353508"/>
                    <a:pt x="361853" y="364782"/>
                  </a:cubicBezTo>
                  <a:cubicBezTo>
                    <a:pt x="361853" y="376056"/>
                    <a:pt x="352714" y="385195"/>
                    <a:pt x="341440" y="385195"/>
                  </a:cubicBezTo>
                  <a:cubicBezTo>
                    <a:pt x="330166" y="385195"/>
                    <a:pt x="321028" y="376056"/>
                    <a:pt x="321028" y="364782"/>
                  </a:cubicBezTo>
                  <a:cubicBezTo>
                    <a:pt x="321028" y="353508"/>
                    <a:pt x="330166" y="344369"/>
                    <a:pt x="341440" y="344369"/>
                  </a:cubicBezTo>
                  <a:close/>
                  <a:moveTo>
                    <a:pt x="292663" y="344369"/>
                  </a:moveTo>
                  <a:cubicBezTo>
                    <a:pt x="303937" y="344369"/>
                    <a:pt x="313076" y="353508"/>
                    <a:pt x="313076" y="364782"/>
                  </a:cubicBezTo>
                  <a:cubicBezTo>
                    <a:pt x="313076" y="376056"/>
                    <a:pt x="303937" y="385195"/>
                    <a:pt x="292663" y="385195"/>
                  </a:cubicBezTo>
                  <a:cubicBezTo>
                    <a:pt x="281389" y="385195"/>
                    <a:pt x="272251" y="376056"/>
                    <a:pt x="272251" y="364782"/>
                  </a:cubicBezTo>
                  <a:cubicBezTo>
                    <a:pt x="272251" y="353508"/>
                    <a:pt x="281389" y="344369"/>
                    <a:pt x="292663" y="344369"/>
                  </a:cubicBezTo>
                  <a:close/>
                  <a:moveTo>
                    <a:pt x="243886" y="344369"/>
                  </a:moveTo>
                  <a:cubicBezTo>
                    <a:pt x="255160" y="344369"/>
                    <a:pt x="264299" y="353508"/>
                    <a:pt x="264299" y="364782"/>
                  </a:cubicBezTo>
                  <a:cubicBezTo>
                    <a:pt x="264299" y="376056"/>
                    <a:pt x="255160" y="385195"/>
                    <a:pt x="243886" y="385195"/>
                  </a:cubicBezTo>
                  <a:cubicBezTo>
                    <a:pt x="232612" y="385195"/>
                    <a:pt x="223473" y="376056"/>
                    <a:pt x="223473" y="364782"/>
                  </a:cubicBezTo>
                  <a:cubicBezTo>
                    <a:pt x="223473" y="353508"/>
                    <a:pt x="232612" y="344369"/>
                    <a:pt x="243886" y="344369"/>
                  </a:cubicBezTo>
                  <a:close/>
                  <a:moveTo>
                    <a:pt x="195109" y="344369"/>
                  </a:moveTo>
                  <a:cubicBezTo>
                    <a:pt x="206383" y="344369"/>
                    <a:pt x="215522" y="353508"/>
                    <a:pt x="215522" y="364782"/>
                  </a:cubicBezTo>
                  <a:cubicBezTo>
                    <a:pt x="215522" y="376056"/>
                    <a:pt x="206383" y="385195"/>
                    <a:pt x="195109" y="385195"/>
                  </a:cubicBezTo>
                  <a:cubicBezTo>
                    <a:pt x="183835" y="385195"/>
                    <a:pt x="174696" y="376056"/>
                    <a:pt x="174696" y="364782"/>
                  </a:cubicBezTo>
                  <a:cubicBezTo>
                    <a:pt x="174696" y="353508"/>
                    <a:pt x="183835" y="344369"/>
                    <a:pt x="195109" y="344369"/>
                  </a:cubicBezTo>
                  <a:close/>
                  <a:moveTo>
                    <a:pt x="146332" y="344369"/>
                  </a:moveTo>
                  <a:cubicBezTo>
                    <a:pt x="157606" y="344369"/>
                    <a:pt x="166745" y="353508"/>
                    <a:pt x="166745" y="364782"/>
                  </a:cubicBezTo>
                  <a:cubicBezTo>
                    <a:pt x="166745" y="376056"/>
                    <a:pt x="157606" y="385195"/>
                    <a:pt x="146332" y="385195"/>
                  </a:cubicBezTo>
                  <a:cubicBezTo>
                    <a:pt x="135058" y="385195"/>
                    <a:pt x="125919" y="376056"/>
                    <a:pt x="125919" y="364782"/>
                  </a:cubicBezTo>
                  <a:cubicBezTo>
                    <a:pt x="125919" y="353508"/>
                    <a:pt x="135058" y="344369"/>
                    <a:pt x="146332" y="344369"/>
                  </a:cubicBezTo>
                  <a:close/>
                  <a:moveTo>
                    <a:pt x="97555" y="344369"/>
                  </a:moveTo>
                  <a:cubicBezTo>
                    <a:pt x="108829" y="344369"/>
                    <a:pt x="117968" y="353508"/>
                    <a:pt x="117968" y="364782"/>
                  </a:cubicBezTo>
                  <a:cubicBezTo>
                    <a:pt x="117968" y="376056"/>
                    <a:pt x="108829" y="385195"/>
                    <a:pt x="97555" y="385195"/>
                  </a:cubicBezTo>
                  <a:cubicBezTo>
                    <a:pt x="86281" y="385195"/>
                    <a:pt x="77142" y="376056"/>
                    <a:pt x="77142" y="364782"/>
                  </a:cubicBezTo>
                  <a:cubicBezTo>
                    <a:pt x="77142" y="353508"/>
                    <a:pt x="86281" y="344369"/>
                    <a:pt x="97555" y="344369"/>
                  </a:cubicBezTo>
                  <a:close/>
                  <a:moveTo>
                    <a:pt x="48778" y="344369"/>
                  </a:moveTo>
                  <a:cubicBezTo>
                    <a:pt x="60052" y="344369"/>
                    <a:pt x="69191" y="353508"/>
                    <a:pt x="69191" y="364782"/>
                  </a:cubicBezTo>
                  <a:cubicBezTo>
                    <a:pt x="69191" y="376056"/>
                    <a:pt x="60052" y="385195"/>
                    <a:pt x="48778" y="385195"/>
                  </a:cubicBezTo>
                  <a:cubicBezTo>
                    <a:pt x="37504" y="385195"/>
                    <a:pt x="28365" y="376056"/>
                    <a:pt x="28365" y="364782"/>
                  </a:cubicBezTo>
                  <a:cubicBezTo>
                    <a:pt x="28365" y="353508"/>
                    <a:pt x="37504" y="344369"/>
                    <a:pt x="48778" y="344369"/>
                  </a:cubicBezTo>
                  <a:close/>
                  <a:moveTo>
                    <a:pt x="2" y="344369"/>
                  </a:moveTo>
                  <a:cubicBezTo>
                    <a:pt x="11275" y="344369"/>
                    <a:pt x="20414" y="353508"/>
                    <a:pt x="20414" y="364782"/>
                  </a:cubicBezTo>
                  <a:cubicBezTo>
                    <a:pt x="20414" y="376056"/>
                    <a:pt x="11275" y="385195"/>
                    <a:pt x="2" y="385195"/>
                  </a:cubicBezTo>
                  <a:lnTo>
                    <a:pt x="0" y="385194"/>
                  </a:lnTo>
                  <a:lnTo>
                    <a:pt x="0" y="344370"/>
                  </a:lnTo>
                  <a:lnTo>
                    <a:pt x="2" y="344369"/>
                  </a:lnTo>
                  <a:close/>
                  <a:moveTo>
                    <a:pt x="968876" y="291629"/>
                  </a:moveTo>
                  <a:lnTo>
                    <a:pt x="965684" y="304041"/>
                  </a:lnTo>
                  <a:lnTo>
                    <a:pt x="959440" y="321103"/>
                  </a:lnTo>
                  <a:lnTo>
                    <a:pt x="955129" y="310696"/>
                  </a:lnTo>
                  <a:cubicBezTo>
                    <a:pt x="955129" y="302240"/>
                    <a:pt x="960270" y="294986"/>
                    <a:pt x="967596" y="291887"/>
                  </a:cubicBezTo>
                  <a:lnTo>
                    <a:pt x="968876" y="291629"/>
                  </a:lnTo>
                  <a:close/>
                  <a:moveTo>
                    <a:pt x="926765" y="290283"/>
                  </a:moveTo>
                  <a:cubicBezTo>
                    <a:pt x="938039" y="290283"/>
                    <a:pt x="947178" y="299422"/>
                    <a:pt x="947178" y="310696"/>
                  </a:cubicBezTo>
                  <a:cubicBezTo>
                    <a:pt x="947178" y="321970"/>
                    <a:pt x="938039" y="331108"/>
                    <a:pt x="926765" y="331108"/>
                  </a:cubicBezTo>
                  <a:cubicBezTo>
                    <a:pt x="915491" y="331108"/>
                    <a:pt x="906352" y="321970"/>
                    <a:pt x="906352" y="310696"/>
                  </a:cubicBezTo>
                  <a:cubicBezTo>
                    <a:pt x="906352" y="299422"/>
                    <a:pt x="915491" y="290283"/>
                    <a:pt x="926765" y="290283"/>
                  </a:cubicBezTo>
                  <a:close/>
                  <a:moveTo>
                    <a:pt x="877988" y="290283"/>
                  </a:moveTo>
                  <a:cubicBezTo>
                    <a:pt x="889262" y="290283"/>
                    <a:pt x="898401" y="299422"/>
                    <a:pt x="898401" y="310696"/>
                  </a:cubicBezTo>
                  <a:cubicBezTo>
                    <a:pt x="898401" y="321970"/>
                    <a:pt x="889262" y="331108"/>
                    <a:pt x="877988" y="331108"/>
                  </a:cubicBezTo>
                  <a:cubicBezTo>
                    <a:pt x="866714" y="331108"/>
                    <a:pt x="857575" y="321970"/>
                    <a:pt x="857575" y="310696"/>
                  </a:cubicBezTo>
                  <a:cubicBezTo>
                    <a:pt x="857575" y="299422"/>
                    <a:pt x="866714" y="290283"/>
                    <a:pt x="877988" y="290283"/>
                  </a:cubicBezTo>
                  <a:close/>
                  <a:moveTo>
                    <a:pt x="829211" y="290283"/>
                  </a:moveTo>
                  <a:cubicBezTo>
                    <a:pt x="840485" y="290283"/>
                    <a:pt x="849624" y="299422"/>
                    <a:pt x="849624" y="310696"/>
                  </a:cubicBezTo>
                  <a:cubicBezTo>
                    <a:pt x="849624" y="321970"/>
                    <a:pt x="840485" y="331108"/>
                    <a:pt x="829211" y="331108"/>
                  </a:cubicBezTo>
                  <a:cubicBezTo>
                    <a:pt x="817937" y="331108"/>
                    <a:pt x="808798" y="321970"/>
                    <a:pt x="808798" y="310696"/>
                  </a:cubicBezTo>
                  <a:cubicBezTo>
                    <a:pt x="808798" y="299422"/>
                    <a:pt x="817937" y="290283"/>
                    <a:pt x="829211" y="290283"/>
                  </a:cubicBezTo>
                  <a:close/>
                  <a:moveTo>
                    <a:pt x="780434" y="290283"/>
                  </a:moveTo>
                  <a:cubicBezTo>
                    <a:pt x="791708" y="290283"/>
                    <a:pt x="800847" y="299422"/>
                    <a:pt x="800847" y="310696"/>
                  </a:cubicBezTo>
                  <a:cubicBezTo>
                    <a:pt x="800847" y="321970"/>
                    <a:pt x="791708" y="331108"/>
                    <a:pt x="780434" y="331108"/>
                  </a:cubicBezTo>
                  <a:cubicBezTo>
                    <a:pt x="769160" y="331108"/>
                    <a:pt x="760021" y="321970"/>
                    <a:pt x="760021" y="310696"/>
                  </a:cubicBezTo>
                  <a:cubicBezTo>
                    <a:pt x="760021" y="299422"/>
                    <a:pt x="769160" y="290283"/>
                    <a:pt x="780434" y="290283"/>
                  </a:cubicBezTo>
                  <a:close/>
                  <a:moveTo>
                    <a:pt x="731657" y="290283"/>
                  </a:moveTo>
                  <a:cubicBezTo>
                    <a:pt x="742931" y="290283"/>
                    <a:pt x="752070" y="299422"/>
                    <a:pt x="752070" y="310696"/>
                  </a:cubicBezTo>
                  <a:cubicBezTo>
                    <a:pt x="752070" y="321970"/>
                    <a:pt x="742931" y="331108"/>
                    <a:pt x="731657" y="331108"/>
                  </a:cubicBezTo>
                  <a:cubicBezTo>
                    <a:pt x="720383" y="331108"/>
                    <a:pt x="711244" y="321970"/>
                    <a:pt x="711244" y="310696"/>
                  </a:cubicBezTo>
                  <a:cubicBezTo>
                    <a:pt x="711244" y="299422"/>
                    <a:pt x="720383" y="290283"/>
                    <a:pt x="731657" y="290283"/>
                  </a:cubicBezTo>
                  <a:close/>
                  <a:moveTo>
                    <a:pt x="682880" y="290283"/>
                  </a:moveTo>
                  <a:cubicBezTo>
                    <a:pt x="694153" y="290283"/>
                    <a:pt x="703293" y="299422"/>
                    <a:pt x="703293" y="310696"/>
                  </a:cubicBezTo>
                  <a:cubicBezTo>
                    <a:pt x="703293" y="321970"/>
                    <a:pt x="694153" y="331108"/>
                    <a:pt x="682880" y="331108"/>
                  </a:cubicBezTo>
                  <a:cubicBezTo>
                    <a:pt x="671606" y="331108"/>
                    <a:pt x="662467" y="321970"/>
                    <a:pt x="662467" y="310696"/>
                  </a:cubicBezTo>
                  <a:cubicBezTo>
                    <a:pt x="662467" y="299422"/>
                    <a:pt x="671606" y="290283"/>
                    <a:pt x="682880" y="290283"/>
                  </a:cubicBezTo>
                  <a:close/>
                  <a:moveTo>
                    <a:pt x="634103" y="290283"/>
                  </a:moveTo>
                  <a:cubicBezTo>
                    <a:pt x="645377" y="290283"/>
                    <a:pt x="654516" y="299422"/>
                    <a:pt x="654516" y="310696"/>
                  </a:cubicBezTo>
                  <a:cubicBezTo>
                    <a:pt x="654516" y="321970"/>
                    <a:pt x="645377" y="331108"/>
                    <a:pt x="634103" y="331108"/>
                  </a:cubicBezTo>
                  <a:cubicBezTo>
                    <a:pt x="622829" y="331108"/>
                    <a:pt x="613690" y="321970"/>
                    <a:pt x="613690" y="310696"/>
                  </a:cubicBezTo>
                  <a:cubicBezTo>
                    <a:pt x="613690" y="299422"/>
                    <a:pt x="622829" y="290283"/>
                    <a:pt x="634103" y="290283"/>
                  </a:cubicBezTo>
                  <a:close/>
                  <a:moveTo>
                    <a:pt x="585326" y="290283"/>
                  </a:moveTo>
                  <a:cubicBezTo>
                    <a:pt x="596599" y="290283"/>
                    <a:pt x="605738" y="299422"/>
                    <a:pt x="605738" y="310696"/>
                  </a:cubicBezTo>
                  <a:cubicBezTo>
                    <a:pt x="605738" y="321970"/>
                    <a:pt x="596599" y="331108"/>
                    <a:pt x="585326" y="331108"/>
                  </a:cubicBezTo>
                  <a:cubicBezTo>
                    <a:pt x="574052" y="331108"/>
                    <a:pt x="564913" y="321970"/>
                    <a:pt x="564913" y="310696"/>
                  </a:cubicBezTo>
                  <a:cubicBezTo>
                    <a:pt x="564913" y="299422"/>
                    <a:pt x="574052" y="290283"/>
                    <a:pt x="585326" y="290283"/>
                  </a:cubicBezTo>
                  <a:close/>
                  <a:moveTo>
                    <a:pt x="536549" y="290283"/>
                  </a:moveTo>
                  <a:cubicBezTo>
                    <a:pt x="547822" y="290283"/>
                    <a:pt x="556961" y="299422"/>
                    <a:pt x="556961" y="310696"/>
                  </a:cubicBezTo>
                  <a:cubicBezTo>
                    <a:pt x="556961" y="321970"/>
                    <a:pt x="547822" y="331108"/>
                    <a:pt x="536549" y="331108"/>
                  </a:cubicBezTo>
                  <a:cubicBezTo>
                    <a:pt x="525275" y="331108"/>
                    <a:pt x="516136" y="321970"/>
                    <a:pt x="516136" y="310696"/>
                  </a:cubicBezTo>
                  <a:cubicBezTo>
                    <a:pt x="516136" y="299422"/>
                    <a:pt x="525275" y="290283"/>
                    <a:pt x="536549" y="290283"/>
                  </a:cubicBezTo>
                  <a:close/>
                  <a:moveTo>
                    <a:pt x="487772" y="290283"/>
                  </a:moveTo>
                  <a:cubicBezTo>
                    <a:pt x="499045" y="290283"/>
                    <a:pt x="508184" y="299422"/>
                    <a:pt x="508184" y="310696"/>
                  </a:cubicBezTo>
                  <a:cubicBezTo>
                    <a:pt x="508184" y="321970"/>
                    <a:pt x="499045" y="331108"/>
                    <a:pt x="487772" y="331108"/>
                  </a:cubicBezTo>
                  <a:cubicBezTo>
                    <a:pt x="476498" y="331108"/>
                    <a:pt x="467359" y="321970"/>
                    <a:pt x="467359" y="310696"/>
                  </a:cubicBezTo>
                  <a:cubicBezTo>
                    <a:pt x="467359" y="299422"/>
                    <a:pt x="476498" y="290283"/>
                    <a:pt x="487772" y="290283"/>
                  </a:cubicBezTo>
                  <a:close/>
                  <a:moveTo>
                    <a:pt x="438994" y="290283"/>
                  </a:moveTo>
                  <a:cubicBezTo>
                    <a:pt x="450268" y="290283"/>
                    <a:pt x="459407" y="299422"/>
                    <a:pt x="459407" y="310696"/>
                  </a:cubicBezTo>
                  <a:cubicBezTo>
                    <a:pt x="459407" y="321970"/>
                    <a:pt x="450268" y="331108"/>
                    <a:pt x="438994" y="331108"/>
                  </a:cubicBezTo>
                  <a:cubicBezTo>
                    <a:pt x="427721" y="331108"/>
                    <a:pt x="418582" y="321970"/>
                    <a:pt x="418582" y="310696"/>
                  </a:cubicBezTo>
                  <a:cubicBezTo>
                    <a:pt x="418582" y="299422"/>
                    <a:pt x="427721" y="290283"/>
                    <a:pt x="438994" y="290283"/>
                  </a:cubicBezTo>
                  <a:close/>
                  <a:moveTo>
                    <a:pt x="390217" y="290283"/>
                  </a:moveTo>
                  <a:cubicBezTo>
                    <a:pt x="401491" y="290283"/>
                    <a:pt x="410630" y="299422"/>
                    <a:pt x="410630" y="310696"/>
                  </a:cubicBezTo>
                  <a:cubicBezTo>
                    <a:pt x="410630" y="321970"/>
                    <a:pt x="401491" y="331108"/>
                    <a:pt x="390217" y="331108"/>
                  </a:cubicBezTo>
                  <a:cubicBezTo>
                    <a:pt x="378944" y="331108"/>
                    <a:pt x="369805" y="321970"/>
                    <a:pt x="369805" y="310696"/>
                  </a:cubicBezTo>
                  <a:cubicBezTo>
                    <a:pt x="369805" y="299422"/>
                    <a:pt x="378944" y="290283"/>
                    <a:pt x="390217" y="290283"/>
                  </a:cubicBezTo>
                  <a:close/>
                  <a:moveTo>
                    <a:pt x="341440" y="290283"/>
                  </a:moveTo>
                  <a:cubicBezTo>
                    <a:pt x="352714" y="290283"/>
                    <a:pt x="361853" y="299422"/>
                    <a:pt x="361853" y="310696"/>
                  </a:cubicBezTo>
                  <a:cubicBezTo>
                    <a:pt x="361853" y="321970"/>
                    <a:pt x="352714" y="331108"/>
                    <a:pt x="341440" y="331108"/>
                  </a:cubicBezTo>
                  <a:cubicBezTo>
                    <a:pt x="330166" y="331108"/>
                    <a:pt x="321028" y="321970"/>
                    <a:pt x="321028" y="310696"/>
                  </a:cubicBezTo>
                  <a:cubicBezTo>
                    <a:pt x="321028" y="299422"/>
                    <a:pt x="330166" y="290283"/>
                    <a:pt x="341440" y="290283"/>
                  </a:cubicBezTo>
                  <a:close/>
                  <a:moveTo>
                    <a:pt x="292663" y="290283"/>
                  </a:moveTo>
                  <a:cubicBezTo>
                    <a:pt x="303937" y="290283"/>
                    <a:pt x="313076" y="299422"/>
                    <a:pt x="313076" y="310696"/>
                  </a:cubicBezTo>
                  <a:cubicBezTo>
                    <a:pt x="313076" y="321970"/>
                    <a:pt x="303937" y="331108"/>
                    <a:pt x="292663" y="331108"/>
                  </a:cubicBezTo>
                  <a:cubicBezTo>
                    <a:pt x="281389" y="331108"/>
                    <a:pt x="272251" y="321970"/>
                    <a:pt x="272251" y="310696"/>
                  </a:cubicBezTo>
                  <a:cubicBezTo>
                    <a:pt x="272251" y="299422"/>
                    <a:pt x="281389" y="290283"/>
                    <a:pt x="292663" y="290283"/>
                  </a:cubicBezTo>
                  <a:close/>
                  <a:moveTo>
                    <a:pt x="243886" y="290283"/>
                  </a:moveTo>
                  <a:cubicBezTo>
                    <a:pt x="255160" y="290283"/>
                    <a:pt x="264299" y="299422"/>
                    <a:pt x="264299" y="310696"/>
                  </a:cubicBezTo>
                  <a:cubicBezTo>
                    <a:pt x="264299" y="321970"/>
                    <a:pt x="255160" y="331108"/>
                    <a:pt x="243886" y="331108"/>
                  </a:cubicBezTo>
                  <a:cubicBezTo>
                    <a:pt x="232612" y="331108"/>
                    <a:pt x="223473" y="321970"/>
                    <a:pt x="223473" y="310696"/>
                  </a:cubicBezTo>
                  <a:cubicBezTo>
                    <a:pt x="223473" y="299422"/>
                    <a:pt x="232612" y="290283"/>
                    <a:pt x="243886" y="290283"/>
                  </a:cubicBezTo>
                  <a:close/>
                  <a:moveTo>
                    <a:pt x="195109" y="290283"/>
                  </a:moveTo>
                  <a:cubicBezTo>
                    <a:pt x="206383" y="290283"/>
                    <a:pt x="215522" y="299422"/>
                    <a:pt x="215522" y="310696"/>
                  </a:cubicBezTo>
                  <a:cubicBezTo>
                    <a:pt x="215522" y="321970"/>
                    <a:pt x="206383" y="331108"/>
                    <a:pt x="195109" y="331108"/>
                  </a:cubicBezTo>
                  <a:cubicBezTo>
                    <a:pt x="183835" y="331108"/>
                    <a:pt x="174696" y="321970"/>
                    <a:pt x="174696" y="310696"/>
                  </a:cubicBezTo>
                  <a:cubicBezTo>
                    <a:pt x="174696" y="299422"/>
                    <a:pt x="183835" y="290283"/>
                    <a:pt x="195109" y="290283"/>
                  </a:cubicBezTo>
                  <a:close/>
                  <a:moveTo>
                    <a:pt x="146332" y="290283"/>
                  </a:moveTo>
                  <a:cubicBezTo>
                    <a:pt x="157606" y="290283"/>
                    <a:pt x="166745" y="299422"/>
                    <a:pt x="166745" y="310696"/>
                  </a:cubicBezTo>
                  <a:cubicBezTo>
                    <a:pt x="166745" y="321970"/>
                    <a:pt x="157606" y="331108"/>
                    <a:pt x="146332" y="331108"/>
                  </a:cubicBezTo>
                  <a:cubicBezTo>
                    <a:pt x="135058" y="331108"/>
                    <a:pt x="125919" y="321970"/>
                    <a:pt x="125919" y="310696"/>
                  </a:cubicBezTo>
                  <a:cubicBezTo>
                    <a:pt x="125919" y="299422"/>
                    <a:pt x="135058" y="290283"/>
                    <a:pt x="146332" y="290283"/>
                  </a:cubicBezTo>
                  <a:close/>
                  <a:moveTo>
                    <a:pt x="97555" y="290283"/>
                  </a:moveTo>
                  <a:cubicBezTo>
                    <a:pt x="108829" y="290283"/>
                    <a:pt x="117968" y="299422"/>
                    <a:pt x="117968" y="310696"/>
                  </a:cubicBezTo>
                  <a:cubicBezTo>
                    <a:pt x="117968" y="321970"/>
                    <a:pt x="108829" y="331108"/>
                    <a:pt x="97555" y="331108"/>
                  </a:cubicBezTo>
                  <a:cubicBezTo>
                    <a:pt x="86281" y="331108"/>
                    <a:pt x="77142" y="321970"/>
                    <a:pt x="77142" y="310696"/>
                  </a:cubicBezTo>
                  <a:cubicBezTo>
                    <a:pt x="77142" y="299422"/>
                    <a:pt x="86281" y="290283"/>
                    <a:pt x="97555" y="290283"/>
                  </a:cubicBezTo>
                  <a:close/>
                  <a:moveTo>
                    <a:pt x="48778" y="290283"/>
                  </a:moveTo>
                  <a:cubicBezTo>
                    <a:pt x="60052" y="290283"/>
                    <a:pt x="69191" y="299422"/>
                    <a:pt x="69191" y="310696"/>
                  </a:cubicBezTo>
                  <a:cubicBezTo>
                    <a:pt x="69191" y="321970"/>
                    <a:pt x="60052" y="331108"/>
                    <a:pt x="48778" y="331108"/>
                  </a:cubicBezTo>
                  <a:cubicBezTo>
                    <a:pt x="37504" y="331108"/>
                    <a:pt x="28365" y="321970"/>
                    <a:pt x="28365" y="310696"/>
                  </a:cubicBezTo>
                  <a:cubicBezTo>
                    <a:pt x="28365" y="299422"/>
                    <a:pt x="37504" y="290283"/>
                    <a:pt x="48778" y="290283"/>
                  </a:cubicBezTo>
                  <a:close/>
                  <a:moveTo>
                    <a:pt x="2" y="290283"/>
                  </a:moveTo>
                  <a:cubicBezTo>
                    <a:pt x="11275" y="290283"/>
                    <a:pt x="20414" y="299422"/>
                    <a:pt x="20414" y="310696"/>
                  </a:cubicBezTo>
                  <a:cubicBezTo>
                    <a:pt x="20414" y="321970"/>
                    <a:pt x="11275" y="331108"/>
                    <a:pt x="2" y="331108"/>
                  </a:cubicBezTo>
                  <a:lnTo>
                    <a:pt x="0" y="331107"/>
                  </a:lnTo>
                  <a:lnTo>
                    <a:pt x="0" y="290284"/>
                  </a:lnTo>
                  <a:lnTo>
                    <a:pt x="2" y="290283"/>
                  </a:lnTo>
                  <a:close/>
                  <a:moveTo>
                    <a:pt x="975542" y="236197"/>
                  </a:moveTo>
                  <a:lnTo>
                    <a:pt x="982755" y="237653"/>
                  </a:lnTo>
                  <a:lnTo>
                    <a:pt x="972775" y="276464"/>
                  </a:lnTo>
                  <a:lnTo>
                    <a:pt x="967596" y="275418"/>
                  </a:lnTo>
                  <a:cubicBezTo>
                    <a:pt x="960270" y="272320"/>
                    <a:pt x="955129" y="265065"/>
                    <a:pt x="955129" y="256609"/>
                  </a:cubicBezTo>
                  <a:cubicBezTo>
                    <a:pt x="955129" y="245336"/>
                    <a:pt x="964268" y="236197"/>
                    <a:pt x="975542" y="236197"/>
                  </a:cubicBezTo>
                  <a:close/>
                  <a:moveTo>
                    <a:pt x="926765" y="236197"/>
                  </a:moveTo>
                  <a:cubicBezTo>
                    <a:pt x="938039" y="236197"/>
                    <a:pt x="947178" y="245336"/>
                    <a:pt x="947178" y="256609"/>
                  </a:cubicBezTo>
                  <a:cubicBezTo>
                    <a:pt x="947178" y="267883"/>
                    <a:pt x="938039" y="277022"/>
                    <a:pt x="926765" y="277022"/>
                  </a:cubicBezTo>
                  <a:cubicBezTo>
                    <a:pt x="915491" y="277022"/>
                    <a:pt x="906352" y="267883"/>
                    <a:pt x="906352" y="256609"/>
                  </a:cubicBezTo>
                  <a:cubicBezTo>
                    <a:pt x="906352" y="245336"/>
                    <a:pt x="915491" y="236197"/>
                    <a:pt x="926765" y="236197"/>
                  </a:cubicBezTo>
                  <a:close/>
                  <a:moveTo>
                    <a:pt x="877988" y="236197"/>
                  </a:moveTo>
                  <a:cubicBezTo>
                    <a:pt x="889262" y="236197"/>
                    <a:pt x="898401" y="245336"/>
                    <a:pt x="898401" y="256609"/>
                  </a:cubicBezTo>
                  <a:cubicBezTo>
                    <a:pt x="898401" y="267883"/>
                    <a:pt x="889262" y="277022"/>
                    <a:pt x="877988" y="277022"/>
                  </a:cubicBezTo>
                  <a:cubicBezTo>
                    <a:pt x="866714" y="277022"/>
                    <a:pt x="857575" y="267883"/>
                    <a:pt x="857575" y="256609"/>
                  </a:cubicBezTo>
                  <a:cubicBezTo>
                    <a:pt x="857575" y="245336"/>
                    <a:pt x="866714" y="236197"/>
                    <a:pt x="877988" y="236197"/>
                  </a:cubicBezTo>
                  <a:close/>
                  <a:moveTo>
                    <a:pt x="829211" y="236197"/>
                  </a:moveTo>
                  <a:cubicBezTo>
                    <a:pt x="840485" y="236197"/>
                    <a:pt x="849624" y="245336"/>
                    <a:pt x="849624" y="256609"/>
                  </a:cubicBezTo>
                  <a:cubicBezTo>
                    <a:pt x="849624" y="267883"/>
                    <a:pt x="840485" y="277022"/>
                    <a:pt x="829211" y="277022"/>
                  </a:cubicBezTo>
                  <a:cubicBezTo>
                    <a:pt x="817937" y="277022"/>
                    <a:pt x="808798" y="267883"/>
                    <a:pt x="808798" y="256609"/>
                  </a:cubicBezTo>
                  <a:cubicBezTo>
                    <a:pt x="808798" y="245336"/>
                    <a:pt x="817937" y="236197"/>
                    <a:pt x="829211" y="236197"/>
                  </a:cubicBezTo>
                  <a:close/>
                  <a:moveTo>
                    <a:pt x="780434" y="236197"/>
                  </a:moveTo>
                  <a:cubicBezTo>
                    <a:pt x="791708" y="236197"/>
                    <a:pt x="800847" y="245336"/>
                    <a:pt x="800847" y="256609"/>
                  </a:cubicBezTo>
                  <a:cubicBezTo>
                    <a:pt x="800847" y="267883"/>
                    <a:pt x="791708" y="277022"/>
                    <a:pt x="780434" y="277022"/>
                  </a:cubicBezTo>
                  <a:cubicBezTo>
                    <a:pt x="769160" y="277022"/>
                    <a:pt x="760021" y="267883"/>
                    <a:pt x="760021" y="256609"/>
                  </a:cubicBezTo>
                  <a:cubicBezTo>
                    <a:pt x="760021" y="245336"/>
                    <a:pt x="769160" y="236197"/>
                    <a:pt x="780434" y="236197"/>
                  </a:cubicBezTo>
                  <a:close/>
                  <a:moveTo>
                    <a:pt x="731657" y="236197"/>
                  </a:moveTo>
                  <a:cubicBezTo>
                    <a:pt x="742931" y="236197"/>
                    <a:pt x="752070" y="245336"/>
                    <a:pt x="752070" y="256609"/>
                  </a:cubicBezTo>
                  <a:cubicBezTo>
                    <a:pt x="752070" y="267883"/>
                    <a:pt x="742931" y="277022"/>
                    <a:pt x="731657" y="277022"/>
                  </a:cubicBezTo>
                  <a:cubicBezTo>
                    <a:pt x="720383" y="277022"/>
                    <a:pt x="711244" y="267883"/>
                    <a:pt x="711244" y="256609"/>
                  </a:cubicBezTo>
                  <a:cubicBezTo>
                    <a:pt x="711244" y="245336"/>
                    <a:pt x="720383" y="236197"/>
                    <a:pt x="731657" y="236197"/>
                  </a:cubicBezTo>
                  <a:close/>
                  <a:moveTo>
                    <a:pt x="682880" y="236197"/>
                  </a:moveTo>
                  <a:cubicBezTo>
                    <a:pt x="694153" y="236197"/>
                    <a:pt x="703293" y="245336"/>
                    <a:pt x="703293" y="256609"/>
                  </a:cubicBezTo>
                  <a:cubicBezTo>
                    <a:pt x="703293" y="267883"/>
                    <a:pt x="694153" y="277022"/>
                    <a:pt x="682880" y="277022"/>
                  </a:cubicBezTo>
                  <a:cubicBezTo>
                    <a:pt x="671606" y="277022"/>
                    <a:pt x="662467" y="267883"/>
                    <a:pt x="662467" y="256609"/>
                  </a:cubicBezTo>
                  <a:cubicBezTo>
                    <a:pt x="662467" y="245336"/>
                    <a:pt x="671606" y="236197"/>
                    <a:pt x="682880" y="236197"/>
                  </a:cubicBezTo>
                  <a:close/>
                  <a:moveTo>
                    <a:pt x="634103" y="236197"/>
                  </a:moveTo>
                  <a:cubicBezTo>
                    <a:pt x="645377" y="236197"/>
                    <a:pt x="654516" y="245336"/>
                    <a:pt x="654516" y="256609"/>
                  </a:cubicBezTo>
                  <a:cubicBezTo>
                    <a:pt x="654516" y="267883"/>
                    <a:pt x="645377" y="277022"/>
                    <a:pt x="634103" y="277022"/>
                  </a:cubicBezTo>
                  <a:cubicBezTo>
                    <a:pt x="622829" y="277022"/>
                    <a:pt x="613690" y="267883"/>
                    <a:pt x="613690" y="256609"/>
                  </a:cubicBezTo>
                  <a:cubicBezTo>
                    <a:pt x="613690" y="245336"/>
                    <a:pt x="622829" y="236197"/>
                    <a:pt x="634103" y="236197"/>
                  </a:cubicBezTo>
                  <a:close/>
                  <a:moveTo>
                    <a:pt x="585326" y="236197"/>
                  </a:moveTo>
                  <a:cubicBezTo>
                    <a:pt x="596599" y="236197"/>
                    <a:pt x="605738" y="245336"/>
                    <a:pt x="605738" y="256609"/>
                  </a:cubicBezTo>
                  <a:cubicBezTo>
                    <a:pt x="605738" y="267883"/>
                    <a:pt x="596599" y="277022"/>
                    <a:pt x="585326" y="277022"/>
                  </a:cubicBezTo>
                  <a:cubicBezTo>
                    <a:pt x="574052" y="277022"/>
                    <a:pt x="564913" y="267883"/>
                    <a:pt x="564913" y="256609"/>
                  </a:cubicBezTo>
                  <a:cubicBezTo>
                    <a:pt x="564913" y="245336"/>
                    <a:pt x="574052" y="236197"/>
                    <a:pt x="585326" y="236197"/>
                  </a:cubicBezTo>
                  <a:close/>
                  <a:moveTo>
                    <a:pt x="536549" y="236197"/>
                  </a:moveTo>
                  <a:cubicBezTo>
                    <a:pt x="547822" y="236197"/>
                    <a:pt x="556961" y="245336"/>
                    <a:pt x="556961" y="256609"/>
                  </a:cubicBezTo>
                  <a:cubicBezTo>
                    <a:pt x="556961" y="267883"/>
                    <a:pt x="547822" y="277022"/>
                    <a:pt x="536549" y="277022"/>
                  </a:cubicBezTo>
                  <a:cubicBezTo>
                    <a:pt x="525275" y="277022"/>
                    <a:pt x="516136" y="267883"/>
                    <a:pt x="516136" y="256609"/>
                  </a:cubicBezTo>
                  <a:cubicBezTo>
                    <a:pt x="516136" y="245336"/>
                    <a:pt x="525275" y="236197"/>
                    <a:pt x="536549" y="236197"/>
                  </a:cubicBezTo>
                  <a:close/>
                  <a:moveTo>
                    <a:pt x="487772" y="236197"/>
                  </a:moveTo>
                  <a:cubicBezTo>
                    <a:pt x="499045" y="236197"/>
                    <a:pt x="508184" y="245336"/>
                    <a:pt x="508184" y="256609"/>
                  </a:cubicBezTo>
                  <a:cubicBezTo>
                    <a:pt x="508184" y="267883"/>
                    <a:pt x="499045" y="277022"/>
                    <a:pt x="487772" y="277022"/>
                  </a:cubicBezTo>
                  <a:cubicBezTo>
                    <a:pt x="476498" y="277022"/>
                    <a:pt x="467359" y="267883"/>
                    <a:pt x="467359" y="256609"/>
                  </a:cubicBezTo>
                  <a:cubicBezTo>
                    <a:pt x="467359" y="245336"/>
                    <a:pt x="476498" y="236197"/>
                    <a:pt x="487772" y="236197"/>
                  </a:cubicBezTo>
                  <a:close/>
                  <a:moveTo>
                    <a:pt x="438994" y="236197"/>
                  </a:moveTo>
                  <a:cubicBezTo>
                    <a:pt x="450268" y="236197"/>
                    <a:pt x="459407" y="245336"/>
                    <a:pt x="459407" y="256609"/>
                  </a:cubicBezTo>
                  <a:cubicBezTo>
                    <a:pt x="459407" y="267883"/>
                    <a:pt x="450268" y="277022"/>
                    <a:pt x="438994" y="277022"/>
                  </a:cubicBezTo>
                  <a:cubicBezTo>
                    <a:pt x="427721" y="277022"/>
                    <a:pt x="418582" y="267883"/>
                    <a:pt x="418582" y="256609"/>
                  </a:cubicBezTo>
                  <a:cubicBezTo>
                    <a:pt x="418582" y="245336"/>
                    <a:pt x="427721" y="236197"/>
                    <a:pt x="438994" y="236197"/>
                  </a:cubicBezTo>
                  <a:close/>
                  <a:moveTo>
                    <a:pt x="390217" y="236197"/>
                  </a:moveTo>
                  <a:cubicBezTo>
                    <a:pt x="401491" y="236197"/>
                    <a:pt x="410630" y="245336"/>
                    <a:pt x="410630" y="256609"/>
                  </a:cubicBezTo>
                  <a:cubicBezTo>
                    <a:pt x="410630" y="267883"/>
                    <a:pt x="401491" y="277022"/>
                    <a:pt x="390217" y="277022"/>
                  </a:cubicBezTo>
                  <a:cubicBezTo>
                    <a:pt x="378944" y="277022"/>
                    <a:pt x="369805" y="267883"/>
                    <a:pt x="369805" y="256609"/>
                  </a:cubicBezTo>
                  <a:cubicBezTo>
                    <a:pt x="369805" y="245336"/>
                    <a:pt x="378944" y="236197"/>
                    <a:pt x="390217" y="236197"/>
                  </a:cubicBezTo>
                  <a:close/>
                  <a:moveTo>
                    <a:pt x="341440" y="236197"/>
                  </a:moveTo>
                  <a:cubicBezTo>
                    <a:pt x="352714" y="236197"/>
                    <a:pt x="361853" y="245336"/>
                    <a:pt x="361853" y="256609"/>
                  </a:cubicBezTo>
                  <a:cubicBezTo>
                    <a:pt x="361853" y="267883"/>
                    <a:pt x="352714" y="277022"/>
                    <a:pt x="341440" y="277022"/>
                  </a:cubicBezTo>
                  <a:cubicBezTo>
                    <a:pt x="330166" y="277022"/>
                    <a:pt x="321028" y="267883"/>
                    <a:pt x="321028" y="256609"/>
                  </a:cubicBezTo>
                  <a:cubicBezTo>
                    <a:pt x="321028" y="245336"/>
                    <a:pt x="330166" y="236197"/>
                    <a:pt x="341440" y="236197"/>
                  </a:cubicBezTo>
                  <a:close/>
                  <a:moveTo>
                    <a:pt x="292663" y="236197"/>
                  </a:moveTo>
                  <a:cubicBezTo>
                    <a:pt x="303937" y="236197"/>
                    <a:pt x="313076" y="245336"/>
                    <a:pt x="313076" y="256609"/>
                  </a:cubicBezTo>
                  <a:cubicBezTo>
                    <a:pt x="313076" y="267883"/>
                    <a:pt x="303937" y="277022"/>
                    <a:pt x="292663" y="277022"/>
                  </a:cubicBezTo>
                  <a:cubicBezTo>
                    <a:pt x="281389" y="277022"/>
                    <a:pt x="272251" y="267883"/>
                    <a:pt x="272251" y="256609"/>
                  </a:cubicBezTo>
                  <a:cubicBezTo>
                    <a:pt x="272251" y="245336"/>
                    <a:pt x="281389" y="236197"/>
                    <a:pt x="292663" y="236197"/>
                  </a:cubicBezTo>
                  <a:close/>
                  <a:moveTo>
                    <a:pt x="243886" y="236197"/>
                  </a:moveTo>
                  <a:cubicBezTo>
                    <a:pt x="255160" y="236197"/>
                    <a:pt x="264299" y="245336"/>
                    <a:pt x="264299" y="256609"/>
                  </a:cubicBezTo>
                  <a:cubicBezTo>
                    <a:pt x="264299" y="267883"/>
                    <a:pt x="255160" y="277022"/>
                    <a:pt x="243886" y="277022"/>
                  </a:cubicBezTo>
                  <a:cubicBezTo>
                    <a:pt x="232612" y="277022"/>
                    <a:pt x="223473" y="267883"/>
                    <a:pt x="223473" y="256609"/>
                  </a:cubicBezTo>
                  <a:cubicBezTo>
                    <a:pt x="223473" y="245336"/>
                    <a:pt x="232612" y="236197"/>
                    <a:pt x="243886" y="236197"/>
                  </a:cubicBezTo>
                  <a:close/>
                  <a:moveTo>
                    <a:pt x="195109" y="236197"/>
                  </a:moveTo>
                  <a:cubicBezTo>
                    <a:pt x="206383" y="236197"/>
                    <a:pt x="215522" y="245336"/>
                    <a:pt x="215522" y="256609"/>
                  </a:cubicBezTo>
                  <a:cubicBezTo>
                    <a:pt x="215522" y="267883"/>
                    <a:pt x="206383" y="277022"/>
                    <a:pt x="195109" y="277022"/>
                  </a:cubicBezTo>
                  <a:cubicBezTo>
                    <a:pt x="183835" y="277022"/>
                    <a:pt x="174696" y="267883"/>
                    <a:pt x="174696" y="256609"/>
                  </a:cubicBezTo>
                  <a:cubicBezTo>
                    <a:pt x="174696" y="245336"/>
                    <a:pt x="183835" y="236197"/>
                    <a:pt x="195109" y="236197"/>
                  </a:cubicBezTo>
                  <a:close/>
                  <a:moveTo>
                    <a:pt x="146332" y="236197"/>
                  </a:moveTo>
                  <a:cubicBezTo>
                    <a:pt x="157606" y="236197"/>
                    <a:pt x="166745" y="245336"/>
                    <a:pt x="166745" y="256609"/>
                  </a:cubicBezTo>
                  <a:cubicBezTo>
                    <a:pt x="166745" y="267883"/>
                    <a:pt x="157606" y="277022"/>
                    <a:pt x="146332" y="277022"/>
                  </a:cubicBezTo>
                  <a:cubicBezTo>
                    <a:pt x="135058" y="277022"/>
                    <a:pt x="125919" y="267883"/>
                    <a:pt x="125919" y="256609"/>
                  </a:cubicBezTo>
                  <a:cubicBezTo>
                    <a:pt x="125919" y="245336"/>
                    <a:pt x="135058" y="236197"/>
                    <a:pt x="146332" y="236197"/>
                  </a:cubicBezTo>
                  <a:close/>
                  <a:moveTo>
                    <a:pt x="97555" y="236197"/>
                  </a:moveTo>
                  <a:cubicBezTo>
                    <a:pt x="108829" y="236197"/>
                    <a:pt x="117968" y="245336"/>
                    <a:pt x="117968" y="256609"/>
                  </a:cubicBezTo>
                  <a:cubicBezTo>
                    <a:pt x="117968" y="267883"/>
                    <a:pt x="108829" y="277022"/>
                    <a:pt x="97555" y="277022"/>
                  </a:cubicBezTo>
                  <a:cubicBezTo>
                    <a:pt x="86281" y="277022"/>
                    <a:pt x="77142" y="267883"/>
                    <a:pt x="77142" y="256609"/>
                  </a:cubicBezTo>
                  <a:cubicBezTo>
                    <a:pt x="77142" y="245336"/>
                    <a:pt x="86281" y="236197"/>
                    <a:pt x="97555" y="236197"/>
                  </a:cubicBezTo>
                  <a:close/>
                  <a:moveTo>
                    <a:pt x="48778" y="236197"/>
                  </a:moveTo>
                  <a:cubicBezTo>
                    <a:pt x="60052" y="236197"/>
                    <a:pt x="69191" y="245336"/>
                    <a:pt x="69191" y="256609"/>
                  </a:cubicBezTo>
                  <a:cubicBezTo>
                    <a:pt x="69191" y="267883"/>
                    <a:pt x="60052" y="277022"/>
                    <a:pt x="48778" y="277022"/>
                  </a:cubicBezTo>
                  <a:cubicBezTo>
                    <a:pt x="37504" y="277022"/>
                    <a:pt x="28365" y="267883"/>
                    <a:pt x="28365" y="256609"/>
                  </a:cubicBezTo>
                  <a:cubicBezTo>
                    <a:pt x="28365" y="245336"/>
                    <a:pt x="37504" y="236197"/>
                    <a:pt x="48778" y="236197"/>
                  </a:cubicBezTo>
                  <a:close/>
                  <a:moveTo>
                    <a:pt x="2" y="236197"/>
                  </a:moveTo>
                  <a:cubicBezTo>
                    <a:pt x="11275" y="236197"/>
                    <a:pt x="20414" y="245336"/>
                    <a:pt x="20414" y="256609"/>
                  </a:cubicBezTo>
                  <a:cubicBezTo>
                    <a:pt x="20414" y="267883"/>
                    <a:pt x="11275" y="277022"/>
                    <a:pt x="2" y="277022"/>
                  </a:cubicBezTo>
                  <a:lnTo>
                    <a:pt x="0" y="277021"/>
                  </a:lnTo>
                  <a:lnTo>
                    <a:pt x="0" y="236198"/>
                  </a:lnTo>
                  <a:lnTo>
                    <a:pt x="2" y="236197"/>
                  </a:lnTo>
                  <a:close/>
                  <a:moveTo>
                    <a:pt x="975542" y="182110"/>
                  </a:moveTo>
                  <a:cubicBezTo>
                    <a:pt x="981179" y="182110"/>
                    <a:pt x="986282" y="184395"/>
                    <a:pt x="989976" y="188089"/>
                  </a:cubicBezTo>
                  <a:lnTo>
                    <a:pt x="992557" y="194320"/>
                  </a:lnTo>
                  <a:lnTo>
                    <a:pt x="990601" y="207139"/>
                  </a:lnTo>
                  <a:lnTo>
                    <a:pt x="987678" y="218507"/>
                  </a:lnTo>
                  <a:lnTo>
                    <a:pt x="983488" y="221332"/>
                  </a:lnTo>
                  <a:cubicBezTo>
                    <a:pt x="981046" y="222365"/>
                    <a:pt x="978360" y="222936"/>
                    <a:pt x="975542" y="222936"/>
                  </a:cubicBezTo>
                  <a:cubicBezTo>
                    <a:pt x="964268" y="222936"/>
                    <a:pt x="955129" y="213797"/>
                    <a:pt x="955129" y="202523"/>
                  </a:cubicBezTo>
                  <a:cubicBezTo>
                    <a:pt x="955129" y="191250"/>
                    <a:pt x="964268" y="182110"/>
                    <a:pt x="975542" y="182110"/>
                  </a:cubicBezTo>
                  <a:close/>
                  <a:moveTo>
                    <a:pt x="926765" y="182110"/>
                  </a:moveTo>
                  <a:cubicBezTo>
                    <a:pt x="938039" y="182110"/>
                    <a:pt x="947178" y="191250"/>
                    <a:pt x="947178" y="202523"/>
                  </a:cubicBezTo>
                  <a:cubicBezTo>
                    <a:pt x="947178" y="213797"/>
                    <a:pt x="938039" y="222936"/>
                    <a:pt x="926765" y="222936"/>
                  </a:cubicBezTo>
                  <a:cubicBezTo>
                    <a:pt x="915491" y="222936"/>
                    <a:pt x="906352" y="213797"/>
                    <a:pt x="906352" y="202523"/>
                  </a:cubicBezTo>
                  <a:cubicBezTo>
                    <a:pt x="906352" y="191250"/>
                    <a:pt x="915491" y="182110"/>
                    <a:pt x="926765" y="182110"/>
                  </a:cubicBezTo>
                  <a:close/>
                  <a:moveTo>
                    <a:pt x="877988" y="182110"/>
                  </a:moveTo>
                  <a:cubicBezTo>
                    <a:pt x="889262" y="182110"/>
                    <a:pt x="898401" y="191250"/>
                    <a:pt x="898401" y="202523"/>
                  </a:cubicBezTo>
                  <a:cubicBezTo>
                    <a:pt x="898401" y="213797"/>
                    <a:pt x="889262" y="222936"/>
                    <a:pt x="877988" y="222936"/>
                  </a:cubicBezTo>
                  <a:cubicBezTo>
                    <a:pt x="866714" y="222936"/>
                    <a:pt x="857575" y="213797"/>
                    <a:pt x="857575" y="202523"/>
                  </a:cubicBezTo>
                  <a:cubicBezTo>
                    <a:pt x="857575" y="191250"/>
                    <a:pt x="866714" y="182110"/>
                    <a:pt x="877988" y="182110"/>
                  </a:cubicBezTo>
                  <a:close/>
                  <a:moveTo>
                    <a:pt x="829211" y="182110"/>
                  </a:moveTo>
                  <a:cubicBezTo>
                    <a:pt x="840485" y="182110"/>
                    <a:pt x="849624" y="191250"/>
                    <a:pt x="849624" y="202523"/>
                  </a:cubicBezTo>
                  <a:cubicBezTo>
                    <a:pt x="849624" y="213797"/>
                    <a:pt x="840485" y="222936"/>
                    <a:pt x="829211" y="222936"/>
                  </a:cubicBezTo>
                  <a:cubicBezTo>
                    <a:pt x="817937" y="222936"/>
                    <a:pt x="808798" y="213797"/>
                    <a:pt x="808798" y="202523"/>
                  </a:cubicBezTo>
                  <a:cubicBezTo>
                    <a:pt x="808798" y="191250"/>
                    <a:pt x="817937" y="182110"/>
                    <a:pt x="829211" y="182110"/>
                  </a:cubicBezTo>
                  <a:close/>
                  <a:moveTo>
                    <a:pt x="780434" y="182110"/>
                  </a:moveTo>
                  <a:cubicBezTo>
                    <a:pt x="791708" y="182110"/>
                    <a:pt x="800847" y="191250"/>
                    <a:pt x="800847" y="202523"/>
                  </a:cubicBezTo>
                  <a:cubicBezTo>
                    <a:pt x="800847" y="213797"/>
                    <a:pt x="791708" y="222936"/>
                    <a:pt x="780434" y="222936"/>
                  </a:cubicBezTo>
                  <a:cubicBezTo>
                    <a:pt x="769160" y="222936"/>
                    <a:pt x="760021" y="213797"/>
                    <a:pt x="760021" y="202523"/>
                  </a:cubicBezTo>
                  <a:cubicBezTo>
                    <a:pt x="760021" y="191250"/>
                    <a:pt x="769160" y="182110"/>
                    <a:pt x="780434" y="182110"/>
                  </a:cubicBezTo>
                  <a:close/>
                  <a:moveTo>
                    <a:pt x="731657" y="182110"/>
                  </a:moveTo>
                  <a:cubicBezTo>
                    <a:pt x="742931" y="182110"/>
                    <a:pt x="752070" y="191250"/>
                    <a:pt x="752070" y="202523"/>
                  </a:cubicBezTo>
                  <a:cubicBezTo>
                    <a:pt x="752070" y="213797"/>
                    <a:pt x="742931" y="222936"/>
                    <a:pt x="731657" y="222936"/>
                  </a:cubicBezTo>
                  <a:cubicBezTo>
                    <a:pt x="720383" y="222936"/>
                    <a:pt x="711244" y="213797"/>
                    <a:pt x="711244" y="202523"/>
                  </a:cubicBezTo>
                  <a:cubicBezTo>
                    <a:pt x="711244" y="191250"/>
                    <a:pt x="720383" y="182110"/>
                    <a:pt x="731657" y="182110"/>
                  </a:cubicBezTo>
                  <a:close/>
                  <a:moveTo>
                    <a:pt x="682880" y="182110"/>
                  </a:moveTo>
                  <a:cubicBezTo>
                    <a:pt x="694153" y="182110"/>
                    <a:pt x="703293" y="191250"/>
                    <a:pt x="703293" y="202523"/>
                  </a:cubicBezTo>
                  <a:cubicBezTo>
                    <a:pt x="703293" y="213797"/>
                    <a:pt x="694153" y="222936"/>
                    <a:pt x="682880" y="222936"/>
                  </a:cubicBezTo>
                  <a:cubicBezTo>
                    <a:pt x="671606" y="222936"/>
                    <a:pt x="662467" y="213797"/>
                    <a:pt x="662467" y="202523"/>
                  </a:cubicBezTo>
                  <a:cubicBezTo>
                    <a:pt x="662467" y="191250"/>
                    <a:pt x="671606" y="182110"/>
                    <a:pt x="682880" y="182110"/>
                  </a:cubicBezTo>
                  <a:close/>
                  <a:moveTo>
                    <a:pt x="634103" y="182110"/>
                  </a:moveTo>
                  <a:cubicBezTo>
                    <a:pt x="645377" y="182110"/>
                    <a:pt x="654516" y="191250"/>
                    <a:pt x="654516" y="202523"/>
                  </a:cubicBezTo>
                  <a:cubicBezTo>
                    <a:pt x="654516" y="213797"/>
                    <a:pt x="645377" y="222936"/>
                    <a:pt x="634103" y="222936"/>
                  </a:cubicBezTo>
                  <a:cubicBezTo>
                    <a:pt x="622829" y="222936"/>
                    <a:pt x="613690" y="213797"/>
                    <a:pt x="613690" y="202523"/>
                  </a:cubicBezTo>
                  <a:cubicBezTo>
                    <a:pt x="613690" y="191250"/>
                    <a:pt x="622829" y="182110"/>
                    <a:pt x="634103" y="182110"/>
                  </a:cubicBezTo>
                  <a:close/>
                  <a:moveTo>
                    <a:pt x="585326" y="182110"/>
                  </a:moveTo>
                  <a:cubicBezTo>
                    <a:pt x="596599" y="182110"/>
                    <a:pt x="605738" y="191250"/>
                    <a:pt x="605738" y="202523"/>
                  </a:cubicBezTo>
                  <a:cubicBezTo>
                    <a:pt x="605738" y="213797"/>
                    <a:pt x="596599" y="222936"/>
                    <a:pt x="585326" y="222936"/>
                  </a:cubicBezTo>
                  <a:cubicBezTo>
                    <a:pt x="574052" y="222936"/>
                    <a:pt x="564913" y="213797"/>
                    <a:pt x="564913" y="202523"/>
                  </a:cubicBezTo>
                  <a:cubicBezTo>
                    <a:pt x="564913" y="191250"/>
                    <a:pt x="574052" y="182110"/>
                    <a:pt x="585326" y="182110"/>
                  </a:cubicBezTo>
                  <a:close/>
                  <a:moveTo>
                    <a:pt x="536549" y="182110"/>
                  </a:moveTo>
                  <a:cubicBezTo>
                    <a:pt x="547822" y="182110"/>
                    <a:pt x="556961" y="191250"/>
                    <a:pt x="556961" y="202523"/>
                  </a:cubicBezTo>
                  <a:cubicBezTo>
                    <a:pt x="556961" y="213797"/>
                    <a:pt x="547822" y="222936"/>
                    <a:pt x="536549" y="222936"/>
                  </a:cubicBezTo>
                  <a:cubicBezTo>
                    <a:pt x="525275" y="222936"/>
                    <a:pt x="516136" y="213797"/>
                    <a:pt x="516136" y="202523"/>
                  </a:cubicBezTo>
                  <a:cubicBezTo>
                    <a:pt x="516136" y="191250"/>
                    <a:pt x="525275" y="182110"/>
                    <a:pt x="536549" y="182110"/>
                  </a:cubicBezTo>
                  <a:close/>
                  <a:moveTo>
                    <a:pt x="487772" y="182110"/>
                  </a:moveTo>
                  <a:cubicBezTo>
                    <a:pt x="499045" y="182110"/>
                    <a:pt x="508184" y="191250"/>
                    <a:pt x="508184" y="202523"/>
                  </a:cubicBezTo>
                  <a:cubicBezTo>
                    <a:pt x="508184" y="213797"/>
                    <a:pt x="499045" y="222936"/>
                    <a:pt x="487772" y="222936"/>
                  </a:cubicBezTo>
                  <a:cubicBezTo>
                    <a:pt x="476498" y="222936"/>
                    <a:pt x="467359" y="213797"/>
                    <a:pt x="467359" y="202523"/>
                  </a:cubicBezTo>
                  <a:cubicBezTo>
                    <a:pt x="467359" y="191250"/>
                    <a:pt x="476498" y="182110"/>
                    <a:pt x="487772" y="182110"/>
                  </a:cubicBezTo>
                  <a:close/>
                  <a:moveTo>
                    <a:pt x="438994" y="182110"/>
                  </a:moveTo>
                  <a:cubicBezTo>
                    <a:pt x="450268" y="182110"/>
                    <a:pt x="459407" y="191250"/>
                    <a:pt x="459407" y="202523"/>
                  </a:cubicBezTo>
                  <a:cubicBezTo>
                    <a:pt x="459407" y="213797"/>
                    <a:pt x="450268" y="222936"/>
                    <a:pt x="438994" y="222936"/>
                  </a:cubicBezTo>
                  <a:cubicBezTo>
                    <a:pt x="427721" y="222936"/>
                    <a:pt x="418582" y="213797"/>
                    <a:pt x="418582" y="202523"/>
                  </a:cubicBezTo>
                  <a:cubicBezTo>
                    <a:pt x="418582" y="191250"/>
                    <a:pt x="427721" y="182110"/>
                    <a:pt x="438994" y="182110"/>
                  </a:cubicBezTo>
                  <a:close/>
                  <a:moveTo>
                    <a:pt x="390217" y="182110"/>
                  </a:moveTo>
                  <a:cubicBezTo>
                    <a:pt x="401491" y="182110"/>
                    <a:pt x="410630" y="191250"/>
                    <a:pt x="410630" y="202523"/>
                  </a:cubicBezTo>
                  <a:cubicBezTo>
                    <a:pt x="410630" y="213797"/>
                    <a:pt x="401491" y="222936"/>
                    <a:pt x="390217" y="222936"/>
                  </a:cubicBezTo>
                  <a:cubicBezTo>
                    <a:pt x="378944" y="222936"/>
                    <a:pt x="369805" y="213797"/>
                    <a:pt x="369805" y="202523"/>
                  </a:cubicBezTo>
                  <a:cubicBezTo>
                    <a:pt x="369805" y="191250"/>
                    <a:pt x="378944" y="182110"/>
                    <a:pt x="390217" y="182110"/>
                  </a:cubicBezTo>
                  <a:close/>
                  <a:moveTo>
                    <a:pt x="341440" y="182110"/>
                  </a:moveTo>
                  <a:cubicBezTo>
                    <a:pt x="352714" y="182110"/>
                    <a:pt x="361853" y="191250"/>
                    <a:pt x="361853" y="202523"/>
                  </a:cubicBezTo>
                  <a:cubicBezTo>
                    <a:pt x="361853" y="213797"/>
                    <a:pt x="352714" y="222936"/>
                    <a:pt x="341440" y="222936"/>
                  </a:cubicBezTo>
                  <a:cubicBezTo>
                    <a:pt x="330166" y="222936"/>
                    <a:pt x="321028" y="213797"/>
                    <a:pt x="321028" y="202523"/>
                  </a:cubicBezTo>
                  <a:cubicBezTo>
                    <a:pt x="321028" y="191250"/>
                    <a:pt x="330166" y="182110"/>
                    <a:pt x="341440" y="182110"/>
                  </a:cubicBezTo>
                  <a:close/>
                  <a:moveTo>
                    <a:pt x="292663" y="182110"/>
                  </a:moveTo>
                  <a:cubicBezTo>
                    <a:pt x="303937" y="182110"/>
                    <a:pt x="313076" y="191250"/>
                    <a:pt x="313076" y="202523"/>
                  </a:cubicBezTo>
                  <a:cubicBezTo>
                    <a:pt x="313076" y="213797"/>
                    <a:pt x="303937" y="222936"/>
                    <a:pt x="292663" y="222936"/>
                  </a:cubicBezTo>
                  <a:cubicBezTo>
                    <a:pt x="281389" y="222936"/>
                    <a:pt x="272251" y="213797"/>
                    <a:pt x="272251" y="202523"/>
                  </a:cubicBezTo>
                  <a:cubicBezTo>
                    <a:pt x="272251" y="191250"/>
                    <a:pt x="281389" y="182110"/>
                    <a:pt x="292663" y="182110"/>
                  </a:cubicBezTo>
                  <a:close/>
                  <a:moveTo>
                    <a:pt x="243886" y="182110"/>
                  </a:moveTo>
                  <a:cubicBezTo>
                    <a:pt x="255160" y="182110"/>
                    <a:pt x="264299" y="191250"/>
                    <a:pt x="264299" y="202523"/>
                  </a:cubicBezTo>
                  <a:cubicBezTo>
                    <a:pt x="264299" y="213797"/>
                    <a:pt x="255160" y="222936"/>
                    <a:pt x="243886" y="222936"/>
                  </a:cubicBezTo>
                  <a:cubicBezTo>
                    <a:pt x="232612" y="222936"/>
                    <a:pt x="223473" y="213797"/>
                    <a:pt x="223473" y="202523"/>
                  </a:cubicBezTo>
                  <a:cubicBezTo>
                    <a:pt x="223473" y="191250"/>
                    <a:pt x="232612" y="182110"/>
                    <a:pt x="243886" y="182110"/>
                  </a:cubicBezTo>
                  <a:close/>
                  <a:moveTo>
                    <a:pt x="195109" y="182110"/>
                  </a:moveTo>
                  <a:cubicBezTo>
                    <a:pt x="206383" y="182110"/>
                    <a:pt x="215522" y="191250"/>
                    <a:pt x="215522" y="202523"/>
                  </a:cubicBezTo>
                  <a:cubicBezTo>
                    <a:pt x="215522" y="213797"/>
                    <a:pt x="206383" y="222936"/>
                    <a:pt x="195109" y="222936"/>
                  </a:cubicBezTo>
                  <a:cubicBezTo>
                    <a:pt x="183835" y="222936"/>
                    <a:pt x="174696" y="213797"/>
                    <a:pt x="174696" y="202523"/>
                  </a:cubicBezTo>
                  <a:cubicBezTo>
                    <a:pt x="174696" y="191250"/>
                    <a:pt x="183835" y="182110"/>
                    <a:pt x="195109" y="182110"/>
                  </a:cubicBezTo>
                  <a:close/>
                  <a:moveTo>
                    <a:pt x="146332" y="182110"/>
                  </a:moveTo>
                  <a:cubicBezTo>
                    <a:pt x="157606" y="182110"/>
                    <a:pt x="166745" y="191250"/>
                    <a:pt x="166745" y="202523"/>
                  </a:cubicBezTo>
                  <a:cubicBezTo>
                    <a:pt x="166745" y="213797"/>
                    <a:pt x="157606" y="222936"/>
                    <a:pt x="146332" y="222936"/>
                  </a:cubicBezTo>
                  <a:cubicBezTo>
                    <a:pt x="135058" y="222936"/>
                    <a:pt x="125919" y="213797"/>
                    <a:pt x="125919" y="202523"/>
                  </a:cubicBezTo>
                  <a:cubicBezTo>
                    <a:pt x="125919" y="191250"/>
                    <a:pt x="135058" y="182110"/>
                    <a:pt x="146332" y="182110"/>
                  </a:cubicBezTo>
                  <a:close/>
                  <a:moveTo>
                    <a:pt x="97555" y="182110"/>
                  </a:moveTo>
                  <a:cubicBezTo>
                    <a:pt x="108829" y="182110"/>
                    <a:pt x="117968" y="191250"/>
                    <a:pt x="117968" y="202523"/>
                  </a:cubicBezTo>
                  <a:cubicBezTo>
                    <a:pt x="117968" y="213797"/>
                    <a:pt x="108829" y="222936"/>
                    <a:pt x="97555" y="222936"/>
                  </a:cubicBezTo>
                  <a:cubicBezTo>
                    <a:pt x="86281" y="222936"/>
                    <a:pt x="77142" y="213797"/>
                    <a:pt x="77142" y="202523"/>
                  </a:cubicBezTo>
                  <a:cubicBezTo>
                    <a:pt x="77142" y="191250"/>
                    <a:pt x="86281" y="182110"/>
                    <a:pt x="97555" y="182110"/>
                  </a:cubicBezTo>
                  <a:close/>
                  <a:moveTo>
                    <a:pt x="48778" y="182110"/>
                  </a:moveTo>
                  <a:cubicBezTo>
                    <a:pt x="60052" y="182110"/>
                    <a:pt x="69191" y="191250"/>
                    <a:pt x="69191" y="202523"/>
                  </a:cubicBezTo>
                  <a:cubicBezTo>
                    <a:pt x="69191" y="213797"/>
                    <a:pt x="60052" y="222936"/>
                    <a:pt x="48778" y="222936"/>
                  </a:cubicBezTo>
                  <a:cubicBezTo>
                    <a:pt x="37504" y="222936"/>
                    <a:pt x="28365" y="213797"/>
                    <a:pt x="28365" y="202523"/>
                  </a:cubicBezTo>
                  <a:cubicBezTo>
                    <a:pt x="28365" y="191250"/>
                    <a:pt x="37504" y="182110"/>
                    <a:pt x="48778" y="182110"/>
                  </a:cubicBezTo>
                  <a:close/>
                  <a:moveTo>
                    <a:pt x="2" y="182110"/>
                  </a:moveTo>
                  <a:cubicBezTo>
                    <a:pt x="11275" y="182110"/>
                    <a:pt x="20414" y="191250"/>
                    <a:pt x="20414" y="202523"/>
                  </a:cubicBezTo>
                  <a:cubicBezTo>
                    <a:pt x="20414" y="213797"/>
                    <a:pt x="11275" y="222936"/>
                    <a:pt x="2" y="222936"/>
                  </a:cubicBezTo>
                  <a:lnTo>
                    <a:pt x="0" y="222935"/>
                  </a:lnTo>
                  <a:lnTo>
                    <a:pt x="0" y="182111"/>
                  </a:lnTo>
                  <a:lnTo>
                    <a:pt x="2" y="182110"/>
                  </a:lnTo>
                  <a:close/>
                  <a:moveTo>
                    <a:pt x="975542" y="128024"/>
                  </a:moveTo>
                  <a:cubicBezTo>
                    <a:pt x="986816" y="128024"/>
                    <a:pt x="995955" y="137163"/>
                    <a:pt x="995955" y="148437"/>
                  </a:cubicBezTo>
                  <a:cubicBezTo>
                    <a:pt x="995955" y="159711"/>
                    <a:pt x="986816" y="168850"/>
                    <a:pt x="975542" y="168850"/>
                  </a:cubicBezTo>
                  <a:cubicBezTo>
                    <a:pt x="964268" y="168850"/>
                    <a:pt x="955129" y="159711"/>
                    <a:pt x="955129" y="148437"/>
                  </a:cubicBezTo>
                  <a:cubicBezTo>
                    <a:pt x="955129" y="137163"/>
                    <a:pt x="964268" y="128024"/>
                    <a:pt x="975542" y="128024"/>
                  </a:cubicBezTo>
                  <a:close/>
                  <a:moveTo>
                    <a:pt x="926765" y="128024"/>
                  </a:moveTo>
                  <a:cubicBezTo>
                    <a:pt x="938039" y="128024"/>
                    <a:pt x="947178" y="137163"/>
                    <a:pt x="947178" y="148437"/>
                  </a:cubicBezTo>
                  <a:cubicBezTo>
                    <a:pt x="947178" y="159711"/>
                    <a:pt x="938039" y="168850"/>
                    <a:pt x="926765" y="168850"/>
                  </a:cubicBezTo>
                  <a:cubicBezTo>
                    <a:pt x="915491" y="168850"/>
                    <a:pt x="906352" y="159711"/>
                    <a:pt x="906352" y="148437"/>
                  </a:cubicBezTo>
                  <a:cubicBezTo>
                    <a:pt x="906352" y="137163"/>
                    <a:pt x="915491" y="128024"/>
                    <a:pt x="926765" y="128024"/>
                  </a:cubicBezTo>
                  <a:close/>
                  <a:moveTo>
                    <a:pt x="877988" y="128024"/>
                  </a:moveTo>
                  <a:cubicBezTo>
                    <a:pt x="889262" y="128024"/>
                    <a:pt x="898401" y="137163"/>
                    <a:pt x="898401" y="148437"/>
                  </a:cubicBezTo>
                  <a:cubicBezTo>
                    <a:pt x="898401" y="159711"/>
                    <a:pt x="889262" y="168850"/>
                    <a:pt x="877988" y="168850"/>
                  </a:cubicBezTo>
                  <a:cubicBezTo>
                    <a:pt x="866714" y="168850"/>
                    <a:pt x="857575" y="159711"/>
                    <a:pt x="857575" y="148437"/>
                  </a:cubicBezTo>
                  <a:cubicBezTo>
                    <a:pt x="857575" y="137163"/>
                    <a:pt x="866714" y="128024"/>
                    <a:pt x="877988" y="128024"/>
                  </a:cubicBezTo>
                  <a:close/>
                  <a:moveTo>
                    <a:pt x="829211" y="128024"/>
                  </a:moveTo>
                  <a:cubicBezTo>
                    <a:pt x="840485" y="128024"/>
                    <a:pt x="849624" y="137163"/>
                    <a:pt x="849624" y="148437"/>
                  </a:cubicBezTo>
                  <a:cubicBezTo>
                    <a:pt x="849624" y="159711"/>
                    <a:pt x="840485" y="168850"/>
                    <a:pt x="829211" y="168850"/>
                  </a:cubicBezTo>
                  <a:cubicBezTo>
                    <a:pt x="817937" y="168850"/>
                    <a:pt x="808798" y="159711"/>
                    <a:pt x="808798" y="148437"/>
                  </a:cubicBezTo>
                  <a:cubicBezTo>
                    <a:pt x="808798" y="137163"/>
                    <a:pt x="817937" y="128024"/>
                    <a:pt x="829211" y="128024"/>
                  </a:cubicBezTo>
                  <a:close/>
                  <a:moveTo>
                    <a:pt x="780434" y="128024"/>
                  </a:moveTo>
                  <a:cubicBezTo>
                    <a:pt x="791708" y="128024"/>
                    <a:pt x="800847" y="137163"/>
                    <a:pt x="800847" y="148437"/>
                  </a:cubicBezTo>
                  <a:cubicBezTo>
                    <a:pt x="800847" y="159711"/>
                    <a:pt x="791708" y="168850"/>
                    <a:pt x="780434" y="168850"/>
                  </a:cubicBezTo>
                  <a:cubicBezTo>
                    <a:pt x="769160" y="168850"/>
                    <a:pt x="760021" y="159711"/>
                    <a:pt x="760021" y="148437"/>
                  </a:cubicBezTo>
                  <a:cubicBezTo>
                    <a:pt x="760021" y="137163"/>
                    <a:pt x="769160" y="128024"/>
                    <a:pt x="780434" y="128024"/>
                  </a:cubicBezTo>
                  <a:close/>
                  <a:moveTo>
                    <a:pt x="731657" y="128024"/>
                  </a:moveTo>
                  <a:cubicBezTo>
                    <a:pt x="742931" y="128024"/>
                    <a:pt x="752070" y="137163"/>
                    <a:pt x="752070" y="148437"/>
                  </a:cubicBezTo>
                  <a:cubicBezTo>
                    <a:pt x="752070" y="159711"/>
                    <a:pt x="742931" y="168850"/>
                    <a:pt x="731657" y="168850"/>
                  </a:cubicBezTo>
                  <a:cubicBezTo>
                    <a:pt x="720383" y="168850"/>
                    <a:pt x="711244" y="159711"/>
                    <a:pt x="711244" y="148437"/>
                  </a:cubicBezTo>
                  <a:cubicBezTo>
                    <a:pt x="711244" y="137163"/>
                    <a:pt x="720383" y="128024"/>
                    <a:pt x="731657" y="128024"/>
                  </a:cubicBezTo>
                  <a:close/>
                  <a:moveTo>
                    <a:pt x="682880" y="128024"/>
                  </a:moveTo>
                  <a:cubicBezTo>
                    <a:pt x="694153" y="128024"/>
                    <a:pt x="703293" y="137163"/>
                    <a:pt x="703293" y="148437"/>
                  </a:cubicBezTo>
                  <a:cubicBezTo>
                    <a:pt x="703293" y="159711"/>
                    <a:pt x="694153" y="168850"/>
                    <a:pt x="682880" y="168850"/>
                  </a:cubicBezTo>
                  <a:cubicBezTo>
                    <a:pt x="671606" y="168850"/>
                    <a:pt x="662467" y="159711"/>
                    <a:pt x="662467" y="148437"/>
                  </a:cubicBezTo>
                  <a:cubicBezTo>
                    <a:pt x="662467" y="137163"/>
                    <a:pt x="671606" y="128024"/>
                    <a:pt x="682880" y="128024"/>
                  </a:cubicBezTo>
                  <a:close/>
                  <a:moveTo>
                    <a:pt x="634103" y="128024"/>
                  </a:moveTo>
                  <a:cubicBezTo>
                    <a:pt x="645377" y="128024"/>
                    <a:pt x="654516" y="137163"/>
                    <a:pt x="654516" y="148437"/>
                  </a:cubicBezTo>
                  <a:cubicBezTo>
                    <a:pt x="654516" y="159711"/>
                    <a:pt x="645377" y="168850"/>
                    <a:pt x="634103" y="168850"/>
                  </a:cubicBezTo>
                  <a:cubicBezTo>
                    <a:pt x="622829" y="168850"/>
                    <a:pt x="613690" y="159711"/>
                    <a:pt x="613690" y="148437"/>
                  </a:cubicBezTo>
                  <a:cubicBezTo>
                    <a:pt x="613690" y="137163"/>
                    <a:pt x="622829" y="128024"/>
                    <a:pt x="634103" y="128024"/>
                  </a:cubicBezTo>
                  <a:close/>
                  <a:moveTo>
                    <a:pt x="585326" y="128024"/>
                  </a:moveTo>
                  <a:cubicBezTo>
                    <a:pt x="596599" y="128024"/>
                    <a:pt x="605738" y="137163"/>
                    <a:pt x="605738" y="148437"/>
                  </a:cubicBezTo>
                  <a:cubicBezTo>
                    <a:pt x="605738" y="159711"/>
                    <a:pt x="596599" y="168850"/>
                    <a:pt x="585326" y="168850"/>
                  </a:cubicBezTo>
                  <a:cubicBezTo>
                    <a:pt x="574052" y="168850"/>
                    <a:pt x="564913" y="159711"/>
                    <a:pt x="564913" y="148437"/>
                  </a:cubicBezTo>
                  <a:cubicBezTo>
                    <a:pt x="564913" y="137163"/>
                    <a:pt x="574052" y="128024"/>
                    <a:pt x="585326" y="128024"/>
                  </a:cubicBezTo>
                  <a:close/>
                  <a:moveTo>
                    <a:pt x="536549" y="128024"/>
                  </a:moveTo>
                  <a:cubicBezTo>
                    <a:pt x="547822" y="128024"/>
                    <a:pt x="556961" y="137163"/>
                    <a:pt x="556961" y="148437"/>
                  </a:cubicBezTo>
                  <a:cubicBezTo>
                    <a:pt x="556961" y="159711"/>
                    <a:pt x="547822" y="168850"/>
                    <a:pt x="536549" y="168850"/>
                  </a:cubicBezTo>
                  <a:cubicBezTo>
                    <a:pt x="525275" y="168850"/>
                    <a:pt x="516136" y="159711"/>
                    <a:pt x="516136" y="148437"/>
                  </a:cubicBezTo>
                  <a:cubicBezTo>
                    <a:pt x="516136" y="137163"/>
                    <a:pt x="525275" y="128024"/>
                    <a:pt x="536549" y="128024"/>
                  </a:cubicBezTo>
                  <a:close/>
                  <a:moveTo>
                    <a:pt x="487772" y="128024"/>
                  </a:moveTo>
                  <a:cubicBezTo>
                    <a:pt x="499045" y="128024"/>
                    <a:pt x="508184" y="137163"/>
                    <a:pt x="508184" y="148437"/>
                  </a:cubicBezTo>
                  <a:cubicBezTo>
                    <a:pt x="508184" y="159711"/>
                    <a:pt x="499045" y="168850"/>
                    <a:pt x="487772" y="168850"/>
                  </a:cubicBezTo>
                  <a:cubicBezTo>
                    <a:pt x="476498" y="168850"/>
                    <a:pt x="467359" y="159711"/>
                    <a:pt x="467359" y="148437"/>
                  </a:cubicBezTo>
                  <a:cubicBezTo>
                    <a:pt x="467359" y="137163"/>
                    <a:pt x="476498" y="128024"/>
                    <a:pt x="487772" y="128024"/>
                  </a:cubicBezTo>
                  <a:close/>
                  <a:moveTo>
                    <a:pt x="438994" y="128024"/>
                  </a:moveTo>
                  <a:cubicBezTo>
                    <a:pt x="450268" y="128024"/>
                    <a:pt x="459407" y="137163"/>
                    <a:pt x="459407" y="148437"/>
                  </a:cubicBezTo>
                  <a:cubicBezTo>
                    <a:pt x="459407" y="159711"/>
                    <a:pt x="450268" y="168850"/>
                    <a:pt x="438994" y="168850"/>
                  </a:cubicBezTo>
                  <a:cubicBezTo>
                    <a:pt x="427721" y="168850"/>
                    <a:pt x="418582" y="159711"/>
                    <a:pt x="418582" y="148437"/>
                  </a:cubicBezTo>
                  <a:cubicBezTo>
                    <a:pt x="418582" y="137163"/>
                    <a:pt x="427721" y="128024"/>
                    <a:pt x="438994" y="128024"/>
                  </a:cubicBezTo>
                  <a:close/>
                  <a:moveTo>
                    <a:pt x="390217" y="128024"/>
                  </a:moveTo>
                  <a:cubicBezTo>
                    <a:pt x="401491" y="128024"/>
                    <a:pt x="410630" y="137163"/>
                    <a:pt x="410630" y="148437"/>
                  </a:cubicBezTo>
                  <a:cubicBezTo>
                    <a:pt x="410630" y="159711"/>
                    <a:pt x="401491" y="168850"/>
                    <a:pt x="390217" y="168850"/>
                  </a:cubicBezTo>
                  <a:cubicBezTo>
                    <a:pt x="378944" y="168850"/>
                    <a:pt x="369805" y="159711"/>
                    <a:pt x="369805" y="148437"/>
                  </a:cubicBezTo>
                  <a:cubicBezTo>
                    <a:pt x="369805" y="137163"/>
                    <a:pt x="378944" y="128024"/>
                    <a:pt x="390217" y="128024"/>
                  </a:cubicBezTo>
                  <a:close/>
                  <a:moveTo>
                    <a:pt x="341440" y="128024"/>
                  </a:moveTo>
                  <a:cubicBezTo>
                    <a:pt x="352714" y="128024"/>
                    <a:pt x="361853" y="137163"/>
                    <a:pt x="361853" y="148437"/>
                  </a:cubicBezTo>
                  <a:cubicBezTo>
                    <a:pt x="361853" y="159711"/>
                    <a:pt x="352714" y="168850"/>
                    <a:pt x="341440" y="168850"/>
                  </a:cubicBezTo>
                  <a:cubicBezTo>
                    <a:pt x="330166" y="168850"/>
                    <a:pt x="321028" y="159711"/>
                    <a:pt x="321028" y="148437"/>
                  </a:cubicBezTo>
                  <a:cubicBezTo>
                    <a:pt x="321028" y="137163"/>
                    <a:pt x="330166" y="128024"/>
                    <a:pt x="341440" y="128024"/>
                  </a:cubicBezTo>
                  <a:close/>
                  <a:moveTo>
                    <a:pt x="292663" y="128024"/>
                  </a:moveTo>
                  <a:cubicBezTo>
                    <a:pt x="303937" y="128024"/>
                    <a:pt x="313076" y="137163"/>
                    <a:pt x="313076" y="148437"/>
                  </a:cubicBezTo>
                  <a:cubicBezTo>
                    <a:pt x="313076" y="159711"/>
                    <a:pt x="303937" y="168850"/>
                    <a:pt x="292663" y="168850"/>
                  </a:cubicBezTo>
                  <a:cubicBezTo>
                    <a:pt x="281389" y="168850"/>
                    <a:pt x="272251" y="159711"/>
                    <a:pt x="272251" y="148437"/>
                  </a:cubicBezTo>
                  <a:cubicBezTo>
                    <a:pt x="272251" y="137163"/>
                    <a:pt x="281389" y="128024"/>
                    <a:pt x="292663" y="128024"/>
                  </a:cubicBezTo>
                  <a:close/>
                  <a:moveTo>
                    <a:pt x="243886" y="128024"/>
                  </a:moveTo>
                  <a:cubicBezTo>
                    <a:pt x="255160" y="128024"/>
                    <a:pt x="264299" y="137163"/>
                    <a:pt x="264299" y="148437"/>
                  </a:cubicBezTo>
                  <a:cubicBezTo>
                    <a:pt x="264299" y="159711"/>
                    <a:pt x="255160" y="168850"/>
                    <a:pt x="243886" y="168850"/>
                  </a:cubicBezTo>
                  <a:cubicBezTo>
                    <a:pt x="232612" y="168850"/>
                    <a:pt x="223473" y="159711"/>
                    <a:pt x="223473" y="148437"/>
                  </a:cubicBezTo>
                  <a:cubicBezTo>
                    <a:pt x="223473" y="137163"/>
                    <a:pt x="232612" y="128024"/>
                    <a:pt x="243886" y="128024"/>
                  </a:cubicBezTo>
                  <a:close/>
                  <a:moveTo>
                    <a:pt x="195109" y="128024"/>
                  </a:moveTo>
                  <a:cubicBezTo>
                    <a:pt x="206383" y="128024"/>
                    <a:pt x="215522" y="137163"/>
                    <a:pt x="215522" y="148437"/>
                  </a:cubicBezTo>
                  <a:cubicBezTo>
                    <a:pt x="215522" y="159711"/>
                    <a:pt x="206383" y="168850"/>
                    <a:pt x="195109" y="168850"/>
                  </a:cubicBezTo>
                  <a:cubicBezTo>
                    <a:pt x="183835" y="168850"/>
                    <a:pt x="174696" y="159711"/>
                    <a:pt x="174696" y="148437"/>
                  </a:cubicBezTo>
                  <a:cubicBezTo>
                    <a:pt x="174696" y="137163"/>
                    <a:pt x="183835" y="128024"/>
                    <a:pt x="195109" y="128024"/>
                  </a:cubicBezTo>
                  <a:close/>
                  <a:moveTo>
                    <a:pt x="146332" y="128024"/>
                  </a:moveTo>
                  <a:cubicBezTo>
                    <a:pt x="157606" y="128024"/>
                    <a:pt x="166745" y="137163"/>
                    <a:pt x="166745" y="148437"/>
                  </a:cubicBezTo>
                  <a:cubicBezTo>
                    <a:pt x="166745" y="159711"/>
                    <a:pt x="157606" y="168850"/>
                    <a:pt x="146332" y="168850"/>
                  </a:cubicBezTo>
                  <a:cubicBezTo>
                    <a:pt x="135058" y="168850"/>
                    <a:pt x="125919" y="159711"/>
                    <a:pt x="125919" y="148437"/>
                  </a:cubicBezTo>
                  <a:cubicBezTo>
                    <a:pt x="125919" y="137163"/>
                    <a:pt x="135058" y="128024"/>
                    <a:pt x="146332" y="128024"/>
                  </a:cubicBezTo>
                  <a:close/>
                  <a:moveTo>
                    <a:pt x="97555" y="128024"/>
                  </a:moveTo>
                  <a:cubicBezTo>
                    <a:pt x="108829" y="128024"/>
                    <a:pt x="117968" y="137163"/>
                    <a:pt x="117968" y="148437"/>
                  </a:cubicBezTo>
                  <a:cubicBezTo>
                    <a:pt x="117968" y="159711"/>
                    <a:pt x="108829" y="168850"/>
                    <a:pt x="97555" y="168850"/>
                  </a:cubicBezTo>
                  <a:cubicBezTo>
                    <a:pt x="86281" y="168850"/>
                    <a:pt x="77142" y="159711"/>
                    <a:pt x="77142" y="148437"/>
                  </a:cubicBezTo>
                  <a:cubicBezTo>
                    <a:pt x="77142" y="137163"/>
                    <a:pt x="86281" y="128024"/>
                    <a:pt x="97555" y="128024"/>
                  </a:cubicBezTo>
                  <a:close/>
                  <a:moveTo>
                    <a:pt x="48778" y="128024"/>
                  </a:moveTo>
                  <a:cubicBezTo>
                    <a:pt x="60052" y="128024"/>
                    <a:pt x="69191" y="137163"/>
                    <a:pt x="69191" y="148437"/>
                  </a:cubicBezTo>
                  <a:cubicBezTo>
                    <a:pt x="69191" y="159711"/>
                    <a:pt x="60052" y="168850"/>
                    <a:pt x="48778" y="168850"/>
                  </a:cubicBezTo>
                  <a:cubicBezTo>
                    <a:pt x="37504" y="168850"/>
                    <a:pt x="28365" y="159711"/>
                    <a:pt x="28365" y="148437"/>
                  </a:cubicBezTo>
                  <a:cubicBezTo>
                    <a:pt x="28365" y="137163"/>
                    <a:pt x="37504" y="128024"/>
                    <a:pt x="48778" y="128024"/>
                  </a:cubicBezTo>
                  <a:close/>
                  <a:moveTo>
                    <a:pt x="2" y="128024"/>
                  </a:moveTo>
                  <a:cubicBezTo>
                    <a:pt x="11275" y="128024"/>
                    <a:pt x="20414" y="137163"/>
                    <a:pt x="20414" y="148437"/>
                  </a:cubicBezTo>
                  <a:cubicBezTo>
                    <a:pt x="20414" y="159711"/>
                    <a:pt x="11275" y="168850"/>
                    <a:pt x="2" y="168850"/>
                  </a:cubicBezTo>
                  <a:lnTo>
                    <a:pt x="0" y="168849"/>
                  </a:lnTo>
                  <a:lnTo>
                    <a:pt x="0" y="128025"/>
                  </a:lnTo>
                  <a:lnTo>
                    <a:pt x="2" y="128024"/>
                  </a:lnTo>
                  <a:close/>
                  <a:moveTo>
                    <a:pt x="1006915" y="87087"/>
                  </a:moveTo>
                  <a:lnTo>
                    <a:pt x="1006262" y="100037"/>
                  </a:lnTo>
                  <a:lnTo>
                    <a:pt x="1003906" y="94351"/>
                  </a:lnTo>
                  <a:lnTo>
                    <a:pt x="1006915" y="87087"/>
                  </a:lnTo>
                  <a:close/>
                  <a:moveTo>
                    <a:pt x="975542" y="73938"/>
                  </a:moveTo>
                  <a:cubicBezTo>
                    <a:pt x="986816" y="73938"/>
                    <a:pt x="995955" y="83077"/>
                    <a:pt x="995955" y="94351"/>
                  </a:cubicBezTo>
                  <a:cubicBezTo>
                    <a:pt x="995955" y="105625"/>
                    <a:pt x="986816" y="114764"/>
                    <a:pt x="975542" y="114764"/>
                  </a:cubicBezTo>
                  <a:cubicBezTo>
                    <a:pt x="964268" y="114764"/>
                    <a:pt x="955129" y="105625"/>
                    <a:pt x="955129" y="94351"/>
                  </a:cubicBezTo>
                  <a:cubicBezTo>
                    <a:pt x="955129" y="83077"/>
                    <a:pt x="964268" y="73938"/>
                    <a:pt x="975542" y="73938"/>
                  </a:cubicBezTo>
                  <a:close/>
                  <a:moveTo>
                    <a:pt x="926765" y="73938"/>
                  </a:moveTo>
                  <a:cubicBezTo>
                    <a:pt x="938039" y="73938"/>
                    <a:pt x="947178" y="83077"/>
                    <a:pt x="947178" y="94351"/>
                  </a:cubicBezTo>
                  <a:cubicBezTo>
                    <a:pt x="947178" y="105625"/>
                    <a:pt x="938039" y="114764"/>
                    <a:pt x="926765" y="114764"/>
                  </a:cubicBezTo>
                  <a:cubicBezTo>
                    <a:pt x="915491" y="114764"/>
                    <a:pt x="906352" y="105625"/>
                    <a:pt x="906352" y="94351"/>
                  </a:cubicBezTo>
                  <a:cubicBezTo>
                    <a:pt x="906352" y="83077"/>
                    <a:pt x="915491" y="73938"/>
                    <a:pt x="926765" y="73938"/>
                  </a:cubicBezTo>
                  <a:close/>
                  <a:moveTo>
                    <a:pt x="877988" y="73938"/>
                  </a:moveTo>
                  <a:cubicBezTo>
                    <a:pt x="889262" y="73938"/>
                    <a:pt x="898401" y="83077"/>
                    <a:pt x="898401" y="94351"/>
                  </a:cubicBezTo>
                  <a:cubicBezTo>
                    <a:pt x="898401" y="105625"/>
                    <a:pt x="889262" y="114764"/>
                    <a:pt x="877988" y="114764"/>
                  </a:cubicBezTo>
                  <a:cubicBezTo>
                    <a:pt x="866714" y="114764"/>
                    <a:pt x="857575" y="105625"/>
                    <a:pt x="857575" y="94351"/>
                  </a:cubicBezTo>
                  <a:cubicBezTo>
                    <a:pt x="857575" y="83077"/>
                    <a:pt x="866714" y="73938"/>
                    <a:pt x="877988" y="73938"/>
                  </a:cubicBezTo>
                  <a:close/>
                  <a:moveTo>
                    <a:pt x="829211" y="73938"/>
                  </a:moveTo>
                  <a:cubicBezTo>
                    <a:pt x="840485" y="73938"/>
                    <a:pt x="849624" y="83077"/>
                    <a:pt x="849624" y="94351"/>
                  </a:cubicBezTo>
                  <a:cubicBezTo>
                    <a:pt x="849624" y="105625"/>
                    <a:pt x="840485" y="114764"/>
                    <a:pt x="829211" y="114764"/>
                  </a:cubicBezTo>
                  <a:cubicBezTo>
                    <a:pt x="817937" y="114764"/>
                    <a:pt x="808798" y="105625"/>
                    <a:pt x="808798" y="94351"/>
                  </a:cubicBezTo>
                  <a:cubicBezTo>
                    <a:pt x="808798" y="83077"/>
                    <a:pt x="817937" y="73938"/>
                    <a:pt x="829211" y="73938"/>
                  </a:cubicBezTo>
                  <a:close/>
                  <a:moveTo>
                    <a:pt x="780434" y="73938"/>
                  </a:moveTo>
                  <a:cubicBezTo>
                    <a:pt x="791708" y="73938"/>
                    <a:pt x="800847" y="83077"/>
                    <a:pt x="800847" y="94351"/>
                  </a:cubicBezTo>
                  <a:cubicBezTo>
                    <a:pt x="800847" y="105625"/>
                    <a:pt x="791708" y="114764"/>
                    <a:pt x="780434" y="114764"/>
                  </a:cubicBezTo>
                  <a:cubicBezTo>
                    <a:pt x="769160" y="114764"/>
                    <a:pt x="760021" y="105625"/>
                    <a:pt x="760021" y="94351"/>
                  </a:cubicBezTo>
                  <a:cubicBezTo>
                    <a:pt x="760021" y="83077"/>
                    <a:pt x="769160" y="73938"/>
                    <a:pt x="780434" y="73938"/>
                  </a:cubicBezTo>
                  <a:close/>
                  <a:moveTo>
                    <a:pt x="731657" y="73938"/>
                  </a:moveTo>
                  <a:cubicBezTo>
                    <a:pt x="742931" y="73938"/>
                    <a:pt x="752070" y="83077"/>
                    <a:pt x="752070" y="94351"/>
                  </a:cubicBezTo>
                  <a:cubicBezTo>
                    <a:pt x="752070" y="105625"/>
                    <a:pt x="742931" y="114764"/>
                    <a:pt x="731657" y="114764"/>
                  </a:cubicBezTo>
                  <a:cubicBezTo>
                    <a:pt x="720383" y="114764"/>
                    <a:pt x="711244" y="105625"/>
                    <a:pt x="711244" y="94351"/>
                  </a:cubicBezTo>
                  <a:cubicBezTo>
                    <a:pt x="711244" y="83077"/>
                    <a:pt x="720383" y="73938"/>
                    <a:pt x="731657" y="73938"/>
                  </a:cubicBezTo>
                  <a:close/>
                  <a:moveTo>
                    <a:pt x="682880" y="73938"/>
                  </a:moveTo>
                  <a:cubicBezTo>
                    <a:pt x="694153" y="73938"/>
                    <a:pt x="703293" y="83077"/>
                    <a:pt x="703293" y="94351"/>
                  </a:cubicBezTo>
                  <a:cubicBezTo>
                    <a:pt x="703293" y="105625"/>
                    <a:pt x="694153" y="114764"/>
                    <a:pt x="682880" y="114764"/>
                  </a:cubicBezTo>
                  <a:cubicBezTo>
                    <a:pt x="671606" y="114764"/>
                    <a:pt x="662467" y="105625"/>
                    <a:pt x="662467" y="94351"/>
                  </a:cubicBezTo>
                  <a:cubicBezTo>
                    <a:pt x="662467" y="83077"/>
                    <a:pt x="671606" y="73938"/>
                    <a:pt x="682880" y="73938"/>
                  </a:cubicBezTo>
                  <a:close/>
                  <a:moveTo>
                    <a:pt x="634103" y="73938"/>
                  </a:moveTo>
                  <a:cubicBezTo>
                    <a:pt x="645377" y="73938"/>
                    <a:pt x="654516" y="83077"/>
                    <a:pt x="654516" y="94351"/>
                  </a:cubicBezTo>
                  <a:cubicBezTo>
                    <a:pt x="654516" y="105625"/>
                    <a:pt x="645377" y="114764"/>
                    <a:pt x="634103" y="114764"/>
                  </a:cubicBezTo>
                  <a:cubicBezTo>
                    <a:pt x="622829" y="114764"/>
                    <a:pt x="613690" y="105625"/>
                    <a:pt x="613690" y="94351"/>
                  </a:cubicBezTo>
                  <a:cubicBezTo>
                    <a:pt x="613690" y="83077"/>
                    <a:pt x="622829" y="73938"/>
                    <a:pt x="634103" y="73938"/>
                  </a:cubicBezTo>
                  <a:close/>
                  <a:moveTo>
                    <a:pt x="585326" y="73938"/>
                  </a:moveTo>
                  <a:cubicBezTo>
                    <a:pt x="596599" y="73938"/>
                    <a:pt x="605738" y="83077"/>
                    <a:pt x="605738" y="94351"/>
                  </a:cubicBezTo>
                  <a:cubicBezTo>
                    <a:pt x="605738" y="105625"/>
                    <a:pt x="596599" y="114764"/>
                    <a:pt x="585326" y="114764"/>
                  </a:cubicBezTo>
                  <a:cubicBezTo>
                    <a:pt x="574052" y="114764"/>
                    <a:pt x="564913" y="105625"/>
                    <a:pt x="564913" y="94351"/>
                  </a:cubicBezTo>
                  <a:cubicBezTo>
                    <a:pt x="564913" y="83077"/>
                    <a:pt x="574052" y="73938"/>
                    <a:pt x="585326" y="73938"/>
                  </a:cubicBezTo>
                  <a:close/>
                  <a:moveTo>
                    <a:pt x="536549" y="73938"/>
                  </a:moveTo>
                  <a:cubicBezTo>
                    <a:pt x="547822" y="73938"/>
                    <a:pt x="556961" y="83077"/>
                    <a:pt x="556961" y="94351"/>
                  </a:cubicBezTo>
                  <a:cubicBezTo>
                    <a:pt x="556961" y="105625"/>
                    <a:pt x="547822" y="114764"/>
                    <a:pt x="536549" y="114764"/>
                  </a:cubicBezTo>
                  <a:cubicBezTo>
                    <a:pt x="525275" y="114764"/>
                    <a:pt x="516136" y="105625"/>
                    <a:pt x="516136" y="94351"/>
                  </a:cubicBezTo>
                  <a:cubicBezTo>
                    <a:pt x="516136" y="83077"/>
                    <a:pt x="525275" y="73938"/>
                    <a:pt x="536549" y="73938"/>
                  </a:cubicBezTo>
                  <a:close/>
                  <a:moveTo>
                    <a:pt x="487772" y="73938"/>
                  </a:moveTo>
                  <a:cubicBezTo>
                    <a:pt x="499045" y="73938"/>
                    <a:pt x="508184" y="83077"/>
                    <a:pt x="508184" y="94351"/>
                  </a:cubicBezTo>
                  <a:cubicBezTo>
                    <a:pt x="508184" y="105625"/>
                    <a:pt x="499045" y="114764"/>
                    <a:pt x="487772" y="114764"/>
                  </a:cubicBezTo>
                  <a:cubicBezTo>
                    <a:pt x="476498" y="114764"/>
                    <a:pt x="467359" y="105625"/>
                    <a:pt x="467359" y="94351"/>
                  </a:cubicBezTo>
                  <a:cubicBezTo>
                    <a:pt x="467359" y="83077"/>
                    <a:pt x="476498" y="73938"/>
                    <a:pt x="487772" y="73938"/>
                  </a:cubicBezTo>
                  <a:close/>
                  <a:moveTo>
                    <a:pt x="438994" y="73938"/>
                  </a:moveTo>
                  <a:cubicBezTo>
                    <a:pt x="450268" y="73938"/>
                    <a:pt x="459407" y="83077"/>
                    <a:pt x="459407" y="94351"/>
                  </a:cubicBezTo>
                  <a:cubicBezTo>
                    <a:pt x="459407" y="105625"/>
                    <a:pt x="450268" y="114764"/>
                    <a:pt x="438994" y="114764"/>
                  </a:cubicBezTo>
                  <a:cubicBezTo>
                    <a:pt x="427721" y="114764"/>
                    <a:pt x="418582" y="105625"/>
                    <a:pt x="418582" y="94351"/>
                  </a:cubicBezTo>
                  <a:cubicBezTo>
                    <a:pt x="418582" y="83077"/>
                    <a:pt x="427721" y="73938"/>
                    <a:pt x="438994" y="73938"/>
                  </a:cubicBezTo>
                  <a:close/>
                  <a:moveTo>
                    <a:pt x="390217" y="73938"/>
                  </a:moveTo>
                  <a:cubicBezTo>
                    <a:pt x="401491" y="73938"/>
                    <a:pt x="410630" y="83077"/>
                    <a:pt x="410630" y="94351"/>
                  </a:cubicBezTo>
                  <a:cubicBezTo>
                    <a:pt x="410630" y="105625"/>
                    <a:pt x="401491" y="114764"/>
                    <a:pt x="390217" y="114764"/>
                  </a:cubicBezTo>
                  <a:cubicBezTo>
                    <a:pt x="378944" y="114764"/>
                    <a:pt x="369805" y="105625"/>
                    <a:pt x="369805" y="94351"/>
                  </a:cubicBezTo>
                  <a:cubicBezTo>
                    <a:pt x="369805" y="83077"/>
                    <a:pt x="378944" y="73938"/>
                    <a:pt x="390217" y="73938"/>
                  </a:cubicBezTo>
                  <a:close/>
                  <a:moveTo>
                    <a:pt x="341440" y="73938"/>
                  </a:moveTo>
                  <a:cubicBezTo>
                    <a:pt x="352714" y="73938"/>
                    <a:pt x="361853" y="83077"/>
                    <a:pt x="361853" y="94351"/>
                  </a:cubicBezTo>
                  <a:cubicBezTo>
                    <a:pt x="361853" y="105625"/>
                    <a:pt x="352714" y="114764"/>
                    <a:pt x="341440" y="114764"/>
                  </a:cubicBezTo>
                  <a:cubicBezTo>
                    <a:pt x="330166" y="114764"/>
                    <a:pt x="321028" y="105625"/>
                    <a:pt x="321028" y="94351"/>
                  </a:cubicBezTo>
                  <a:cubicBezTo>
                    <a:pt x="321028" y="83077"/>
                    <a:pt x="330166" y="73938"/>
                    <a:pt x="341440" y="73938"/>
                  </a:cubicBezTo>
                  <a:close/>
                  <a:moveTo>
                    <a:pt x="292663" y="73938"/>
                  </a:moveTo>
                  <a:cubicBezTo>
                    <a:pt x="303937" y="73938"/>
                    <a:pt x="313076" y="83077"/>
                    <a:pt x="313076" y="94351"/>
                  </a:cubicBezTo>
                  <a:cubicBezTo>
                    <a:pt x="313076" y="105625"/>
                    <a:pt x="303937" y="114764"/>
                    <a:pt x="292663" y="114764"/>
                  </a:cubicBezTo>
                  <a:cubicBezTo>
                    <a:pt x="281389" y="114764"/>
                    <a:pt x="272251" y="105625"/>
                    <a:pt x="272251" y="94351"/>
                  </a:cubicBezTo>
                  <a:cubicBezTo>
                    <a:pt x="272251" y="83077"/>
                    <a:pt x="281389" y="73938"/>
                    <a:pt x="292663" y="73938"/>
                  </a:cubicBezTo>
                  <a:close/>
                  <a:moveTo>
                    <a:pt x="243886" y="73938"/>
                  </a:moveTo>
                  <a:cubicBezTo>
                    <a:pt x="255160" y="73938"/>
                    <a:pt x="264299" y="83077"/>
                    <a:pt x="264299" y="94351"/>
                  </a:cubicBezTo>
                  <a:cubicBezTo>
                    <a:pt x="264299" y="105625"/>
                    <a:pt x="255160" y="114764"/>
                    <a:pt x="243886" y="114764"/>
                  </a:cubicBezTo>
                  <a:cubicBezTo>
                    <a:pt x="232612" y="114764"/>
                    <a:pt x="223473" y="105625"/>
                    <a:pt x="223473" y="94351"/>
                  </a:cubicBezTo>
                  <a:cubicBezTo>
                    <a:pt x="223473" y="83077"/>
                    <a:pt x="232612" y="73938"/>
                    <a:pt x="243886" y="73938"/>
                  </a:cubicBezTo>
                  <a:close/>
                  <a:moveTo>
                    <a:pt x="195109" y="73938"/>
                  </a:moveTo>
                  <a:cubicBezTo>
                    <a:pt x="206383" y="73938"/>
                    <a:pt x="215522" y="83077"/>
                    <a:pt x="215522" y="94351"/>
                  </a:cubicBezTo>
                  <a:cubicBezTo>
                    <a:pt x="215522" y="105625"/>
                    <a:pt x="206383" y="114764"/>
                    <a:pt x="195109" y="114764"/>
                  </a:cubicBezTo>
                  <a:cubicBezTo>
                    <a:pt x="183835" y="114764"/>
                    <a:pt x="174696" y="105625"/>
                    <a:pt x="174696" y="94351"/>
                  </a:cubicBezTo>
                  <a:cubicBezTo>
                    <a:pt x="174696" y="83077"/>
                    <a:pt x="183835" y="73938"/>
                    <a:pt x="195109" y="73938"/>
                  </a:cubicBezTo>
                  <a:close/>
                  <a:moveTo>
                    <a:pt x="146332" y="73938"/>
                  </a:moveTo>
                  <a:cubicBezTo>
                    <a:pt x="157606" y="73938"/>
                    <a:pt x="166745" y="83077"/>
                    <a:pt x="166745" y="94351"/>
                  </a:cubicBezTo>
                  <a:cubicBezTo>
                    <a:pt x="166745" y="105625"/>
                    <a:pt x="157606" y="114764"/>
                    <a:pt x="146332" y="114764"/>
                  </a:cubicBezTo>
                  <a:cubicBezTo>
                    <a:pt x="135058" y="114764"/>
                    <a:pt x="125919" y="105625"/>
                    <a:pt x="125919" y="94351"/>
                  </a:cubicBezTo>
                  <a:cubicBezTo>
                    <a:pt x="125919" y="83077"/>
                    <a:pt x="135058" y="73938"/>
                    <a:pt x="146332" y="73938"/>
                  </a:cubicBezTo>
                  <a:close/>
                  <a:moveTo>
                    <a:pt x="97555" y="73938"/>
                  </a:moveTo>
                  <a:cubicBezTo>
                    <a:pt x="108829" y="73938"/>
                    <a:pt x="117968" y="83077"/>
                    <a:pt x="117968" y="94351"/>
                  </a:cubicBezTo>
                  <a:cubicBezTo>
                    <a:pt x="117968" y="105625"/>
                    <a:pt x="108829" y="114764"/>
                    <a:pt x="97555" y="114764"/>
                  </a:cubicBezTo>
                  <a:cubicBezTo>
                    <a:pt x="86281" y="114764"/>
                    <a:pt x="77142" y="105625"/>
                    <a:pt x="77142" y="94351"/>
                  </a:cubicBezTo>
                  <a:cubicBezTo>
                    <a:pt x="77142" y="83077"/>
                    <a:pt x="86281" y="73938"/>
                    <a:pt x="97555" y="73938"/>
                  </a:cubicBezTo>
                  <a:close/>
                  <a:moveTo>
                    <a:pt x="48778" y="73938"/>
                  </a:moveTo>
                  <a:cubicBezTo>
                    <a:pt x="60052" y="73938"/>
                    <a:pt x="69191" y="83077"/>
                    <a:pt x="69191" y="94351"/>
                  </a:cubicBezTo>
                  <a:cubicBezTo>
                    <a:pt x="69191" y="105625"/>
                    <a:pt x="60052" y="114764"/>
                    <a:pt x="48778" y="114764"/>
                  </a:cubicBezTo>
                  <a:cubicBezTo>
                    <a:pt x="37504" y="114764"/>
                    <a:pt x="28365" y="105625"/>
                    <a:pt x="28365" y="94351"/>
                  </a:cubicBezTo>
                  <a:cubicBezTo>
                    <a:pt x="28365" y="83077"/>
                    <a:pt x="37504" y="73938"/>
                    <a:pt x="48778" y="73938"/>
                  </a:cubicBezTo>
                  <a:close/>
                  <a:moveTo>
                    <a:pt x="2" y="73938"/>
                  </a:moveTo>
                  <a:cubicBezTo>
                    <a:pt x="11275" y="73938"/>
                    <a:pt x="20414" y="83077"/>
                    <a:pt x="20414" y="94351"/>
                  </a:cubicBezTo>
                  <a:cubicBezTo>
                    <a:pt x="20414" y="105625"/>
                    <a:pt x="11275" y="114764"/>
                    <a:pt x="2" y="114764"/>
                  </a:cubicBezTo>
                  <a:lnTo>
                    <a:pt x="0" y="114763"/>
                  </a:lnTo>
                  <a:lnTo>
                    <a:pt x="0" y="73939"/>
                  </a:lnTo>
                  <a:lnTo>
                    <a:pt x="2" y="73938"/>
                  </a:lnTo>
                  <a:close/>
                  <a:moveTo>
                    <a:pt x="1010013" y="25745"/>
                  </a:moveTo>
                  <a:lnTo>
                    <a:pt x="1008696" y="51828"/>
                  </a:lnTo>
                  <a:lnTo>
                    <a:pt x="1003906" y="40265"/>
                  </a:lnTo>
                  <a:cubicBezTo>
                    <a:pt x="1003906" y="34628"/>
                    <a:pt x="1006192" y="29525"/>
                    <a:pt x="1009885" y="25831"/>
                  </a:cubicBezTo>
                  <a:lnTo>
                    <a:pt x="1010013" y="25745"/>
                  </a:lnTo>
                  <a:close/>
                  <a:moveTo>
                    <a:pt x="975542" y="19852"/>
                  </a:moveTo>
                  <a:cubicBezTo>
                    <a:pt x="986816" y="19852"/>
                    <a:pt x="995955" y="28991"/>
                    <a:pt x="995955" y="40265"/>
                  </a:cubicBezTo>
                  <a:cubicBezTo>
                    <a:pt x="995955" y="51539"/>
                    <a:pt x="986816" y="60678"/>
                    <a:pt x="975542" y="60678"/>
                  </a:cubicBezTo>
                  <a:cubicBezTo>
                    <a:pt x="964268" y="60678"/>
                    <a:pt x="955129" y="51539"/>
                    <a:pt x="955129" y="40265"/>
                  </a:cubicBezTo>
                  <a:cubicBezTo>
                    <a:pt x="955129" y="28991"/>
                    <a:pt x="964268" y="19852"/>
                    <a:pt x="975542" y="19852"/>
                  </a:cubicBezTo>
                  <a:close/>
                  <a:moveTo>
                    <a:pt x="926765" y="19852"/>
                  </a:moveTo>
                  <a:cubicBezTo>
                    <a:pt x="938039" y="19852"/>
                    <a:pt x="947178" y="28991"/>
                    <a:pt x="947178" y="40265"/>
                  </a:cubicBezTo>
                  <a:cubicBezTo>
                    <a:pt x="947178" y="51539"/>
                    <a:pt x="938039" y="60678"/>
                    <a:pt x="926765" y="60678"/>
                  </a:cubicBezTo>
                  <a:cubicBezTo>
                    <a:pt x="915491" y="60678"/>
                    <a:pt x="906352" y="51539"/>
                    <a:pt x="906352" y="40265"/>
                  </a:cubicBezTo>
                  <a:cubicBezTo>
                    <a:pt x="906352" y="28991"/>
                    <a:pt x="915491" y="19852"/>
                    <a:pt x="926765" y="19852"/>
                  </a:cubicBezTo>
                  <a:close/>
                  <a:moveTo>
                    <a:pt x="877988" y="19852"/>
                  </a:moveTo>
                  <a:cubicBezTo>
                    <a:pt x="889262" y="19852"/>
                    <a:pt x="898401" y="28991"/>
                    <a:pt x="898401" y="40265"/>
                  </a:cubicBezTo>
                  <a:cubicBezTo>
                    <a:pt x="898401" y="51539"/>
                    <a:pt x="889262" y="60678"/>
                    <a:pt x="877988" y="60678"/>
                  </a:cubicBezTo>
                  <a:cubicBezTo>
                    <a:pt x="866714" y="60678"/>
                    <a:pt x="857575" y="51539"/>
                    <a:pt x="857575" y="40265"/>
                  </a:cubicBezTo>
                  <a:cubicBezTo>
                    <a:pt x="857575" y="28991"/>
                    <a:pt x="866714" y="19852"/>
                    <a:pt x="877988" y="19852"/>
                  </a:cubicBezTo>
                  <a:close/>
                  <a:moveTo>
                    <a:pt x="829211" y="19852"/>
                  </a:moveTo>
                  <a:cubicBezTo>
                    <a:pt x="840485" y="19852"/>
                    <a:pt x="849624" y="28991"/>
                    <a:pt x="849624" y="40265"/>
                  </a:cubicBezTo>
                  <a:cubicBezTo>
                    <a:pt x="849624" y="51539"/>
                    <a:pt x="840485" y="60678"/>
                    <a:pt x="829211" y="60678"/>
                  </a:cubicBezTo>
                  <a:cubicBezTo>
                    <a:pt x="817937" y="60678"/>
                    <a:pt x="808798" y="51539"/>
                    <a:pt x="808798" y="40265"/>
                  </a:cubicBezTo>
                  <a:cubicBezTo>
                    <a:pt x="808798" y="28991"/>
                    <a:pt x="817937" y="19852"/>
                    <a:pt x="829211" y="19852"/>
                  </a:cubicBezTo>
                  <a:close/>
                  <a:moveTo>
                    <a:pt x="780434" y="19852"/>
                  </a:moveTo>
                  <a:cubicBezTo>
                    <a:pt x="791708" y="19852"/>
                    <a:pt x="800847" y="28991"/>
                    <a:pt x="800847" y="40265"/>
                  </a:cubicBezTo>
                  <a:cubicBezTo>
                    <a:pt x="800847" y="51539"/>
                    <a:pt x="791708" y="60678"/>
                    <a:pt x="780434" y="60678"/>
                  </a:cubicBezTo>
                  <a:cubicBezTo>
                    <a:pt x="769160" y="60678"/>
                    <a:pt x="760021" y="51539"/>
                    <a:pt x="760021" y="40265"/>
                  </a:cubicBezTo>
                  <a:cubicBezTo>
                    <a:pt x="760021" y="28991"/>
                    <a:pt x="769160" y="19852"/>
                    <a:pt x="780434" y="19852"/>
                  </a:cubicBezTo>
                  <a:close/>
                  <a:moveTo>
                    <a:pt x="731657" y="19852"/>
                  </a:moveTo>
                  <a:cubicBezTo>
                    <a:pt x="742931" y="19852"/>
                    <a:pt x="752070" y="28991"/>
                    <a:pt x="752070" y="40265"/>
                  </a:cubicBezTo>
                  <a:cubicBezTo>
                    <a:pt x="752070" y="51539"/>
                    <a:pt x="742931" y="60678"/>
                    <a:pt x="731657" y="60678"/>
                  </a:cubicBezTo>
                  <a:cubicBezTo>
                    <a:pt x="720383" y="60678"/>
                    <a:pt x="711244" y="51539"/>
                    <a:pt x="711244" y="40265"/>
                  </a:cubicBezTo>
                  <a:cubicBezTo>
                    <a:pt x="711244" y="28991"/>
                    <a:pt x="720383" y="19852"/>
                    <a:pt x="731657" y="19852"/>
                  </a:cubicBezTo>
                  <a:close/>
                  <a:moveTo>
                    <a:pt x="682880" y="19852"/>
                  </a:moveTo>
                  <a:cubicBezTo>
                    <a:pt x="694153" y="19852"/>
                    <a:pt x="703293" y="28991"/>
                    <a:pt x="703293" y="40265"/>
                  </a:cubicBezTo>
                  <a:cubicBezTo>
                    <a:pt x="703293" y="51539"/>
                    <a:pt x="694153" y="60678"/>
                    <a:pt x="682880" y="60678"/>
                  </a:cubicBezTo>
                  <a:cubicBezTo>
                    <a:pt x="671606" y="60678"/>
                    <a:pt x="662467" y="51539"/>
                    <a:pt x="662467" y="40265"/>
                  </a:cubicBezTo>
                  <a:cubicBezTo>
                    <a:pt x="662467" y="28991"/>
                    <a:pt x="671606" y="19852"/>
                    <a:pt x="682880" y="19852"/>
                  </a:cubicBezTo>
                  <a:close/>
                  <a:moveTo>
                    <a:pt x="634103" y="19852"/>
                  </a:moveTo>
                  <a:cubicBezTo>
                    <a:pt x="645377" y="19852"/>
                    <a:pt x="654516" y="28991"/>
                    <a:pt x="654516" y="40265"/>
                  </a:cubicBezTo>
                  <a:cubicBezTo>
                    <a:pt x="654516" y="51539"/>
                    <a:pt x="645377" y="60678"/>
                    <a:pt x="634103" y="60678"/>
                  </a:cubicBezTo>
                  <a:cubicBezTo>
                    <a:pt x="622829" y="60678"/>
                    <a:pt x="613690" y="51539"/>
                    <a:pt x="613690" y="40265"/>
                  </a:cubicBezTo>
                  <a:cubicBezTo>
                    <a:pt x="613690" y="28991"/>
                    <a:pt x="622829" y="19852"/>
                    <a:pt x="634103" y="19852"/>
                  </a:cubicBezTo>
                  <a:close/>
                  <a:moveTo>
                    <a:pt x="585326" y="19852"/>
                  </a:moveTo>
                  <a:cubicBezTo>
                    <a:pt x="596599" y="19852"/>
                    <a:pt x="605738" y="28991"/>
                    <a:pt x="605738" y="40265"/>
                  </a:cubicBezTo>
                  <a:cubicBezTo>
                    <a:pt x="605738" y="51539"/>
                    <a:pt x="596599" y="60678"/>
                    <a:pt x="585326" y="60678"/>
                  </a:cubicBezTo>
                  <a:cubicBezTo>
                    <a:pt x="574052" y="60678"/>
                    <a:pt x="564913" y="51539"/>
                    <a:pt x="564913" y="40265"/>
                  </a:cubicBezTo>
                  <a:cubicBezTo>
                    <a:pt x="564913" y="28991"/>
                    <a:pt x="574052" y="19852"/>
                    <a:pt x="585326" y="19852"/>
                  </a:cubicBezTo>
                  <a:close/>
                  <a:moveTo>
                    <a:pt x="536549" y="19852"/>
                  </a:moveTo>
                  <a:cubicBezTo>
                    <a:pt x="547822" y="19852"/>
                    <a:pt x="556961" y="28991"/>
                    <a:pt x="556961" y="40265"/>
                  </a:cubicBezTo>
                  <a:cubicBezTo>
                    <a:pt x="556961" y="51539"/>
                    <a:pt x="547822" y="60678"/>
                    <a:pt x="536549" y="60678"/>
                  </a:cubicBezTo>
                  <a:cubicBezTo>
                    <a:pt x="525275" y="60678"/>
                    <a:pt x="516136" y="51539"/>
                    <a:pt x="516136" y="40265"/>
                  </a:cubicBezTo>
                  <a:cubicBezTo>
                    <a:pt x="516136" y="28991"/>
                    <a:pt x="525275" y="19852"/>
                    <a:pt x="536549" y="19852"/>
                  </a:cubicBezTo>
                  <a:close/>
                  <a:moveTo>
                    <a:pt x="487772" y="19852"/>
                  </a:moveTo>
                  <a:cubicBezTo>
                    <a:pt x="499045" y="19852"/>
                    <a:pt x="508184" y="28991"/>
                    <a:pt x="508184" y="40265"/>
                  </a:cubicBezTo>
                  <a:cubicBezTo>
                    <a:pt x="508184" y="51539"/>
                    <a:pt x="499045" y="60678"/>
                    <a:pt x="487772" y="60678"/>
                  </a:cubicBezTo>
                  <a:cubicBezTo>
                    <a:pt x="476498" y="60678"/>
                    <a:pt x="467359" y="51539"/>
                    <a:pt x="467359" y="40265"/>
                  </a:cubicBezTo>
                  <a:cubicBezTo>
                    <a:pt x="467359" y="28991"/>
                    <a:pt x="476498" y="19852"/>
                    <a:pt x="487772" y="19852"/>
                  </a:cubicBezTo>
                  <a:close/>
                  <a:moveTo>
                    <a:pt x="438994" y="19852"/>
                  </a:moveTo>
                  <a:cubicBezTo>
                    <a:pt x="450268" y="19852"/>
                    <a:pt x="459407" y="28991"/>
                    <a:pt x="459407" y="40265"/>
                  </a:cubicBezTo>
                  <a:cubicBezTo>
                    <a:pt x="459407" y="51539"/>
                    <a:pt x="450268" y="60678"/>
                    <a:pt x="438994" y="60678"/>
                  </a:cubicBezTo>
                  <a:cubicBezTo>
                    <a:pt x="427721" y="60678"/>
                    <a:pt x="418582" y="51539"/>
                    <a:pt x="418582" y="40265"/>
                  </a:cubicBezTo>
                  <a:cubicBezTo>
                    <a:pt x="418582" y="28991"/>
                    <a:pt x="427721" y="19852"/>
                    <a:pt x="438994" y="19852"/>
                  </a:cubicBezTo>
                  <a:close/>
                  <a:moveTo>
                    <a:pt x="390217" y="19852"/>
                  </a:moveTo>
                  <a:cubicBezTo>
                    <a:pt x="401491" y="19852"/>
                    <a:pt x="410630" y="28991"/>
                    <a:pt x="410630" y="40265"/>
                  </a:cubicBezTo>
                  <a:cubicBezTo>
                    <a:pt x="410630" y="51539"/>
                    <a:pt x="401491" y="60678"/>
                    <a:pt x="390217" y="60678"/>
                  </a:cubicBezTo>
                  <a:cubicBezTo>
                    <a:pt x="378944" y="60678"/>
                    <a:pt x="369805" y="51539"/>
                    <a:pt x="369805" y="40265"/>
                  </a:cubicBezTo>
                  <a:cubicBezTo>
                    <a:pt x="369805" y="28991"/>
                    <a:pt x="378944" y="19852"/>
                    <a:pt x="390217" y="19852"/>
                  </a:cubicBezTo>
                  <a:close/>
                  <a:moveTo>
                    <a:pt x="341440" y="19852"/>
                  </a:moveTo>
                  <a:cubicBezTo>
                    <a:pt x="352714" y="19852"/>
                    <a:pt x="361853" y="28991"/>
                    <a:pt x="361853" y="40265"/>
                  </a:cubicBezTo>
                  <a:cubicBezTo>
                    <a:pt x="361853" y="51539"/>
                    <a:pt x="352714" y="60678"/>
                    <a:pt x="341440" y="60678"/>
                  </a:cubicBezTo>
                  <a:cubicBezTo>
                    <a:pt x="330166" y="60678"/>
                    <a:pt x="321028" y="51539"/>
                    <a:pt x="321028" y="40265"/>
                  </a:cubicBezTo>
                  <a:cubicBezTo>
                    <a:pt x="321028" y="28991"/>
                    <a:pt x="330166" y="19852"/>
                    <a:pt x="341440" y="19852"/>
                  </a:cubicBezTo>
                  <a:close/>
                  <a:moveTo>
                    <a:pt x="292663" y="19852"/>
                  </a:moveTo>
                  <a:cubicBezTo>
                    <a:pt x="303937" y="19852"/>
                    <a:pt x="313076" y="28991"/>
                    <a:pt x="313076" y="40265"/>
                  </a:cubicBezTo>
                  <a:cubicBezTo>
                    <a:pt x="313076" y="51539"/>
                    <a:pt x="303937" y="60678"/>
                    <a:pt x="292663" y="60678"/>
                  </a:cubicBezTo>
                  <a:cubicBezTo>
                    <a:pt x="281389" y="60678"/>
                    <a:pt x="272251" y="51539"/>
                    <a:pt x="272251" y="40265"/>
                  </a:cubicBezTo>
                  <a:cubicBezTo>
                    <a:pt x="272251" y="28991"/>
                    <a:pt x="281389" y="19852"/>
                    <a:pt x="292663" y="19852"/>
                  </a:cubicBezTo>
                  <a:close/>
                  <a:moveTo>
                    <a:pt x="243886" y="19852"/>
                  </a:moveTo>
                  <a:cubicBezTo>
                    <a:pt x="255160" y="19852"/>
                    <a:pt x="264299" y="28991"/>
                    <a:pt x="264299" y="40265"/>
                  </a:cubicBezTo>
                  <a:cubicBezTo>
                    <a:pt x="264299" y="51539"/>
                    <a:pt x="255160" y="60678"/>
                    <a:pt x="243886" y="60678"/>
                  </a:cubicBezTo>
                  <a:cubicBezTo>
                    <a:pt x="232612" y="60678"/>
                    <a:pt x="223473" y="51539"/>
                    <a:pt x="223473" y="40265"/>
                  </a:cubicBezTo>
                  <a:cubicBezTo>
                    <a:pt x="223473" y="28991"/>
                    <a:pt x="232612" y="19852"/>
                    <a:pt x="243886" y="19852"/>
                  </a:cubicBezTo>
                  <a:close/>
                  <a:moveTo>
                    <a:pt x="195109" y="19852"/>
                  </a:moveTo>
                  <a:cubicBezTo>
                    <a:pt x="206383" y="19852"/>
                    <a:pt x="215522" y="28991"/>
                    <a:pt x="215522" y="40265"/>
                  </a:cubicBezTo>
                  <a:cubicBezTo>
                    <a:pt x="215522" y="51539"/>
                    <a:pt x="206383" y="60678"/>
                    <a:pt x="195109" y="60678"/>
                  </a:cubicBezTo>
                  <a:cubicBezTo>
                    <a:pt x="183835" y="60678"/>
                    <a:pt x="174696" y="51539"/>
                    <a:pt x="174696" y="40265"/>
                  </a:cubicBezTo>
                  <a:cubicBezTo>
                    <a:pt x="174696" y="28991"/>
                    <a:pt x="183835" y="19852"/>
                    <a:pt x="195109" y="19852"/>
                  </a:cubicBezTo>
                  <a:close/>
                  <a:moveTo>
                    <a:pt x="146332" y="19852"/>
                  </a:moveTo>
                  <a:cubicBezTo>
                    <a:pt x="157606" y="19852"/>
                    <a:pt x="166745" y="28991"/>
                    <a:pt x="166745" y="40265"/>
                  </a:cubicBezTo>
                  <a:cubicBezTo>
                    <a:pt x="166745" y="51539"/>
                    <a:pt x="157606" y="60678"/>
                    <a:pt x="146332" y="60678"/>
                  </a:cubicBezTo>
                  <a:cubicBezTo>
                    <a:pt x="135058" y="60678"/>
                    <a:pt x="125919" y="51539"/>
                    <a:pt x="125919" y="40265"/>
                  </a:cubicBezTo>
                  <a:cubicBezTo>
                    <a:pt x="125919" y="28991"/>
                    <a:pt x="135058" y="19852"/>
                    <a:pt x="146332" y="19852"/>
                  </a:cubicBezTo>
                  <a:close/>
                  <a:moveTo>
                    <a:pt x="97555" y="19852"/>
                  </a:moveTo>
                  <a:cubicBezTo>
                    <a:pt x="108829" y="19852"/>
                    <a:pt x="117968" y="28991"/>
                    <a:pt x="117968" y="40265"/>
                  </a:cubicBezTo>
                  <a:cubicBezTo>
                    <a:pt x="117968" y="51539"/>
                    <a:pt x="108829" y="60678"/>
                    <a:pt x="97555" y="60678"/>
                  </a:cubicBezTo>
                  <a:cubicBezTo>
                    <a:pt x="86281" y="60678"/>
                    <a:pt x="77142" y="51539"/>
                    <a:pt x="77142" y="40265"/>
                  </a:cubicBezTo>
                  <a:cubicBezTo>
                    <a:pt x="77142" y="28991"/>
                    <a:pt x="86281" y="19852"/>
                    <a:pt x="97555" y="19852"/>
                  </a:cubicBezTo>
                  <a:close/>
                  <a:moveTo>
                    <a:pt x="48778" y="19852"/>
                  </a:moveTo>
                  <a:cubicBezTo>
                    <a:pt x="60052" y="19852"/>
                    <a:pt x="69191" y="28991"/>
                    <a:pt x="69191" y="40265"/>
                  </a:cubicBezTo>
                  <a:cubicBezTo>
                    <a:pt x="69191" y="51539"/>
                    <a:pt x="60052" y="60678"/>
                    <a:pt x="48778" y="60678"/>
                  </a:cubicBezTo>
                  <a:cubicBezTo>
                    <a:pt x="37504" y="60678"/>
                    <a:pt x="28365" y="51539"/>
                    <a:pt x="28365" y="40265"/>
                  </a:cubicBezTo>
                  <a:cubicBezTo>
                    <a:pt x="28365" y="28991"/>
                    <a:pt x="37504" y="19852"/>
                    <a:pt x="48778" y="19852"/>
                  </a:cubicBezTo>
                  <a:close/>
                  <a:moveTo>
                    <a:pt x="2" y="19852"/>
                  </a:moveTo>
                  <a:cubicBezTo>
                    <a:pt x="11275" y="19852"/>
                    <a:pt x="20414" y="28991"/>
                    <a:pt x="20414" y="40265"/>
                  </a:cubicBezTo>
                  <a:cubicBezTo>
                    <a:pt x="20414" y="51539"/>
                    <a:pt x="11275" y="60678"/>
                    <a:pt x="2" y="60678"/>
                  </a:cubicBezTo>
                  <a:lnTo>
                    <a:pt x="0" y="60677"/>
                  </a:lnTo>
                  <a:lnTo>
                    <a:pt x="0" y="19853"/>
                  </a:lnTo>
                  <a:lnTo>
                    <a:pt x="2" y="19852"/>
                  </a:lnTo>
                  <a:close/>
                  <a:moveTo>
                    <a:pt x="1009631" y="0"/>
                  </a:moveTo>
                  <a:lnTo>
                    <a:pt x="1010974" y="0"/>
                  </a:lnTo>
                  <a:lnTo>
                    <a:pt x="1011044" y="1394"/>
                  </a:lnTo>
                  <a:lnTo>
                    <a:pt x="1009885" y="613"/>
                  </a:lnTo>
                  <a:lnTo>
                    <a:pt x="1009631" y="0"/>
                  </a:lnTo>
                  <a:close/>
                  <a:moveTo>
                    <a:pt x="960854" y="0"/>
                  </a:moveTo>
                  <a:lnTo>
                    <a:pt x="990230" y="0"/>
                  </a:lnTo>
                  <a:lnTo>
                    <a:pt x="989976" y="613"/>
                  </a:lnTo>
                  <a:cubicBezTo>
                    <a:pt x="986282" y="4307"/>
                    <a:pt x="981179" y="6592"/>
                    <a:pt x="975542" y="6592"/>
                  </a:cubicBezTo>
                  <a:cubicBezTo>
                    <a:pt x="969905" y="6592"/>
                    <a:pt x="964802" y="4307"/>
                    <a:pt x="961108" y="613"/>
                  </a:cubicBezTo>
                  <a:lnTo>
                    <a:pt x="960854" y="0"/>
                  </a:lnTo>
                  <a:close/>
                  <a:moveTo>
                    <a:pt x="912077" y="0"/>
                  </a:moveTo>
                  <a:lnTo>
                    <a:pt x="941453" y="0"/>
                  </a:lnTo>
                  <a:lnTo>
                    <a:pt x="941199" y="613"/>
                  </a:lnTo>
                  <a:cubicBezTo>
                    <a:pt x="937505" y="4307"/>
                    <a:pt x="932402" y="6592"/>
                    <a:pt x="926765" y="6592"/>
                  </a:cubicBezTo>
                  <a:cubicBezTo>
                    <a:pt x="921128" y="6592"/>
                    <a:pt x="916025" y="4307"/>
                    <a:pt x="912331" y="613"/>
                  </a:cubicBezTo>
                  <a:lnTo>
                    <a:pt x="912077" y="0"/>
                  </a:lnTo>
                  <a:close/>
                  <a:moveTo>
                    <a:pt x="863300" y="0"/>
                  </a:moveTo>
                  <a:lnTo>
                    <a:pt x="892676" y="0"/>
                  </a:lnTo>
                  <a:lnTo>
                    <a:pt x="892422" y="613"/>
                  </a:lnTo>
                  <a:cubicBezTo>
                    <a:pt x="888728" y="4307"/>
                    <a:pt x="883625" y="6592"/>
                    <a:pt x="877988" y="6592"/>
                  </a:cubicBezTo>
                  <a:cubicBezTo>
                    <a:pt x="872351" y="6592"/>
                    <a:pt x="867248" y="4307"/>
                    <a:pt x="863554" y="613"/>
                  </a:cubicBezTo>
                  <a:lnTo>
                    <a:pt x="863300" y="0"/>
                  </a:lnTo>
                  <a:close/>
                  <a:moveTo>
                    <a:pt x="814523" y="0"/>
                  </a:moveTo>
                  <a:lnTo>
                    <a:pt x="843899" y="0"/>
                  </a:lnTo>
                  <a:lnTo>
                    <a:pt x="843645" y="613"/>
                  </a:lnTo>
                  <a:cubicBezTo>
                    <a:pt x="839951" y="4307"/>
                    <a:pt x="834848" y="6592"/>
                    <a:pt x="829211" y="6592"/>
                  </a:cubicBezTo>
                  <a:cubicBezTo>
                    <a:pt x="823574" y="6592"/>
                    <a:pt x="818471" y="4307"/>
                    <a:pt x="814777" y="613"/>
                  </a:cubicBezTo>
                  <a:lnTo>
                    <a:pt x="814523" y="0"/>
                  </a:lnTo>
                  <a:close/>
                  <a:moveTo>
                    <a:pt x="765746" y="0"/>
                  </a:moveTo>
                  <a:lnTo>
                    <a:pt x="795122" y="0"/>
                  </a:lnTo>
                  <a:lnTo>
                    <a:pt x="794868" y="613"/>
                  </a:lnTo>
                  <a:cubicBezTo>
                    <a:pt x="791174" y="4307"/>
                    <a:pt x="786071" y="6592"/>
                    <a:pt x="780434" y="6592"/>
                  </a:cubicBezTo>
                  <a:cubicBezTo>
                    <a:pt x="774797" y="6592"/>
                    <a:pt x="769694" y="4307"/>
                    <a:pt x="766000" y="613"/>
                  </a:cubicBezTo>
                  <a:lnTo>
                    <a:pt x="765746" y="0"/>
                  </a:lnTo>
                  <a:close/>
                  <a:moveTo>
                    <a:pt x="716969" y="0"/>
                  </a:moveTo>
                  <a:lnTo>
                    <a:pt x="746345" y="0"/>
                  </a:lnTo>
                  <a:lnTo>
                    <a:pt x="746091" y="613"/>
                  </a:lnTo>
                  <a:cubicBezTo>
                    <a:pt x="742397" y="4307"/>
                    <a:pt x="737294" y="6592"/>
                    <a:pt x="731657" y="6592"/>
                  </a:cubicBezTo>
                  <a:cubicBezTo>
                    <a:pt x="726020" y="6592"/>
                    <a:pt x="720917" y="4307"/>
                    <a:pt x="717223" y="613"/>
                  </a:cubicBezTo>
                  <a:lnTo>
                    <a:pt x="716969" y="0"/>
                  </a:lnTo>
                  <a:close/>
                  <a:moveTo>
                    <a:pt x="668192" y="0"/>
                  </a:moveTo>
                  <a:lnTo>
                    <a:pt x="697568" y="0"/>
                  </a:lnTo>
                  <a:lnTo>
                    <a:pt x="697314" y="613"/>
                  </a:lnTo>
                  <a:cubicBezTo>
                    <a:pt x="693620" y="4307"/>
                    <a:pt x="688517" y="6592"/>
                    <a:pt x="682880" y="6592"/>
                  </a:cubicBezTo>
                  <a:cubicBezTo>
                    <a:pt x="677243" y="6592"/>
                    <a:pt x="672140" y="4307"/>
                    <a:pt x="668446" y="613"/>
                  </a:cubicBezTo>
                  <a:lnTo>
                    <a:pt x="668192" y="0"/>
                  </a:lnTo>
                  <a:close/>
                  <a:moveTo>
                    <a:pt x="619415" y="0"/>
                  </a:moveTo>
                  <a:lnTo>
                    <a:pt x="648791" y="0"/>
                  </a:lnTo>
                  <a:lnTo>
                    <a:pt x="648537" y="613"/>
                  </a:lnTo>
                  <a:cubicBezTo>
                    <a:pt x="644843" y="4307"/>
                    <a:pt x="639740" y="6592"/>
                    <a:pt x="634103" y="6592"/>
                  </a:cubicBezTo>
                  <a:cubicBezTo>
                    <a:pt x="628466" y="6592"/>
                    <a:pt x="623363" y="4307"/>
                    <a:pt x="619669" y="613"/>
                  </a:cubicBezTo>
                  <a:lnTo>
                    <a:pt x="619415" y="0"/>
                  </a:lnTo>
                  <a:close/>
                  <a:moveTo>
                    <a:pt x="570638" y="0"/>
                  </a:moveTo>
                  <a:lnTo>
                    <a:pt x="600013" y="0"/>
                  </a:lnTo>
                  <a:lnTo>
                    <a:pt x="599760" y="613"/>
                  </a:lnTo>
                  <a:cubicBezTo>
                    <a:pt x="596066" y="4307"/>
                    <a:pt x="590963" y="6592"/>
                    <a:pt x="585326" y="6592"/>
                  </a:cubicBezTo>
                  <a:cubicBezTo>
                    <a:pt x="579689" y="6592"/>
                    <a:pt x="574586" y="4307"/>
                    <a:pt x="570892" y="613"/>
                  </a:cubicBezTo>
                  <a:lnTo>
                    <a:pt x="570638" y="0"/>
                  </a:lnTo>
                  <a:close/>
                  <a:moveTo>
                    <a:pt x="521861" y="0"/>
                  </a:moveTo>
                  <a:lnTo>
                    <a:pt x="551237" y="0"/>
                  </a:lnTo>
                  <a:lnTo>
                    <a:pt x="550983" y="613"/>
                  </a:lnTo>
                  <a:cubicBezTo>
                    <a:pt x="547289" y="4307"/>
                    <a:pt x="542185" y="6592"/>
                    <a:pt x="536549" y="6592"/>
                  </a:cubicBezTo>
                  <a:cubicBezTo>
                    <a:pt x="530912" y="6592"/>
                    <a:pt x="525808" y="4307"/>
                    <a:pt x="522114" y="613"/>
                  </a:cubicBezTo>
                  <a:lnTo>
                    <a:pt x="521861" y="0"/>
                  </a:lnTo>
                  <a:close/>
                  <a:moveTo>
                    <a:pt x="473084" y="0"/>
                  </a:moveTo>
                  <a:lnTo>
                    <a:pt x="502459" y="0"/>
                  </a:lnTo>
                  <a:lnTo>
                    <a:pt x="502206" y="613"/>
                  </a:lnTo>
                  <a:cubicBezTo>
                    <a:pt x="498512" y="4307"/>
                    <a:pt x="493408" y="6592"/>
                    <a:pt x="487772" y="6592"/>
                  </a:cubicBezTo>
                  <a:cubicBezTo>
                    <a:pt x="482135" y="6592"/>
                    <a:pt x="477031" y="4307"/>
                    <a:pt x="473337" y="613"/>
                  </a:cubicBezTo>
                  <a:lnTo>
                    <a:pt x="473084" y="0"/>
                  </a:lnTo>
                  <a:close/>
                  <a:moveTo>
                    <a:pt x="424307" y="0"/>
                  </a:moveTo>
                  <a:lnTo>
                    <a:pt x="453682" y="0"/>
                  </a:lnTo>
                  <a:lnTo>
                    <a:pt x="453429" y="613"/>
                  </a:lnTo>
                  <a:cubicBezTo>
                    <a:pt x="449735" y="4307"/>
                    <a:pt x="444631" y="6592"/>
                    <a:pt x="438994" y="6592"/>
                  </a:cubicBezTo>
                  <a:cubicBezTo>
                    <a:pt x="433358" y="6592"/>
                    <a:pt x="428254" y="4307"/>
                    <a:pt x="424560" y="613"/>
                  </a:cubicBezTo>
                  <a:lnTo>
                    <a:pt x="424307" y="0"/>
                  </a:lnTo>
                  <a:close/>
                  <a:moveTo>
                    <a:pt x="375529" y="0"/>
                  </a:moveTo>
                  <a:lnTo>
                    <a:pt x="404905" y="0"/>
                  </a:lnTo>
                  <a:lnTo>
                    <a:pt x="404651" y="613"/>
                  </a:lnTo>
                  <a:cubicBezTo>
                    <a:pt x="400957" y="4307"/>
                    <a:pt x="395854" y="6592"/>
                    <a:pt x="390217" y="6592"/>
                  </a:cubicBezTo>
                  <a:cubicBezTo>
                    <a:pt x="384580" y="6592"/>
                    <a:pt x="379477" y="4307"/>
                    <a:pt x="375783" y="613"/>
                  </a:cubicBezTo>
                  <a:lnTo>
                    <a:pt x="375529" y="0"/>
                  </a:lnTo>
                  <a:close/>
                  <a:moveTo>
                    <a:pt x="326752" y="0"/>
                  </a:moveTo>
                  <a:lnTo>
                    <a:pt x="356128" y="0"/>
                  </a:lnTo>
                  <a:lnTo>
                    <a:pt x="355874" y="613"/>
                  </a:lnTo>
                  <a:cubicBezTo>
                    <a:pt x="352180" y="4307"/>
                    <a:pt x="347077" y="6592"/>
                    <a:pt x="341440" y="6592"/>
                  </a:cubicBezTo>
                  <a:cubicBezTo>
                    <a:pt x="335803" y="6592"/>
                    <a:pt x="330700" y="4307"/>
                    <a:pt x="327006" y="613"/>
                  </a:cubicBezTo>
                  <a:lnTo>
                    <a:pt x="326752" y="0"/>
                  </a:lnTo>
                  <a:close/>
                  <a:moveTo>
                    <a:pt x="277975" y="0"/>
                  </a:moveTo>
                  <a:lnTo>
                    <a:pt x="307351" y="0"/>
                  </a:lnTo>
                  <a:lnTo>
                    <a:pt x="307097" y="613"/>
                  </a:lnTo>
                  <a:cubicBezTo>
                    <a:pt x="303403" y="4307"/>
                    <a:pt x="298300" y="6592"/>
                    <a:pt x="292663" y="6592"/>
                  </a:cubicBezTo>
                  <a:cubicBezTo>
                    <a:pt x="287026" y="6592"/>
                    <a:pt x="281923" y="4307"/>
                    <a:pt x="278229" y="613"/>
                  </a:cubicBezTo>
                  <a:lnTo>
                    <a:pt x="277975" y="0"/>
                  </a:lnTo>
                  <a:close/>
                  <a:moveTo>
                    <a:pt x="229198" y="0"/>
                  </a:moveTo>
                  <a:lnTo>
                    <a:pt x="258574" y="0"/>
                  </a:lnTo>
                  <a:lnTo>
                    <a:pt x="258320" y="613"/>
                  </a:lnTo>
                  <a:cubicBezTo>
                    <a:pt x="254626" y="4307"/>
                    <a:pt x="249523" y="6592"/>
                    <a:pt x="243886" y="6592"/>
                  </a:cubicBezTo>
                  <a:cubicBezTo>
                    <a:pt x="238249" y="6592"/>
                    <a:pt x="233146" y="4307"/>
                    <a:pt x="229452" y="613"/>
                  </a:cubicBezTo>
                  <a:lnTo>
                    <a:pt x="229198" y="0"/>
                  </a:lnTo>
                  <a:close/>
                  <a:moveTo>
                    <a:pt x="180421" y="0"/>
                  </a:moveTo>
                  <a:lnTo>
                    <a:pt x="209797" y="0"/>
                  </a:lnTo>
                  <a:lnTo>
                    <a:pt x="209543" y="613"/>
                  </a:lnTo>
                  <a:cubicBezTo>
                    <a:pt x="205849" y="4307"/>
                    <a:pt x="200746" y="6592"/>
                    <a:pt x="195109" y="6592"/>
                  </a:cubicBezTo>
                  <a:cubicBezTo>
                    <a:pt x="189472" y="6592"/>
                    <a:pt x="184369" y="4307"/>
                    <a:pt x="180675" y="613"/>
                  </a:cubicBezTo>
                  <a:lnTo>
                    <a:pt x="180421" y="0"/>
                  </a:lnTo>
                  <a:close/>
                  <a:moveTo>
                    <a:pt x="131644" y="0"/>
                  </a:moveTo>
                  <a:lnTo>
                    <a:pt x="161020" y="0"/>
                  </a:lnTo>
                  <a:lnTo>
                    <a:pt x="160766" y="613"/>
                  </a:lnTo>
                  <a:cubicBezTo>
                    <a:pt x="157072" y="4307"/>
                    <a:pt x="151969" y="6592"/>
                    <a:pt x="146332" y="6592"/>
                  </a:cubicBezTo>
                  <a:cubicBezTo>
                    <a:pt x="140695" y="6592"/>
                    <a:pt x="135592" y="4307"/>
                    <a:pt x="131898" y="613"/>
                  </a:cubicBezTo>
                  <a:lnTo>
                    <a:pt x="131644" y="0"/>
                  </a:lnTo>
                  <a:close/>
                  <a:moveTo>
                    <a:pt x="82867" y="0"/>
                  </a:moveTo>
                  <a:lnTo>
                    <a:pt x="112243" y="0"/>
                  </a:lnTo>
                  <a:lnTo>
                    <a:pt x="111989" y="613"/>
                  </a:lnTo>
                  <a:cubicBezTo>
                    <a:pt x="108295" y="4307"/>
                    <a:pt x="103192" y="6592"/>
                    <a:pt x="97555" y="6592"/>
                  </a:cubicBezTo>
                  <a:cubicBezTo>
                    <a:pt x="91918" y="6592"/>
                    <a:pt x="86815" y="4307"/>
                    <a:pt x="83121" y="613"/>
                  </a:cubicBezTo>
                  <a:lnTo>
                    <a:pt x="82867" y="0"/>
                  </a:lnTo>
                  <a:close/>
                  <a:moveTo>
                    <a:pt x="34090" y="0"/>
                  </a:moveTo>
                  <a:lnTo>
                    <a:pt x="63466" y="0"/>
                  </a:lnTo>
                  <a:lnTo>
                    <a:pt x="63212" y="613"/>
                  </a:lnTo>
                  <a:cubicBezTo>
                    <a:pt x="59518" y="4307"/>
                    <a:pt x="54415" y="6592"/>
                    <a:pt x="48778" y="6592"/>
                  </a:cubicBezTo>
                  <a:cubicBezTo>
                    <a:pt x="43141" y="6592"/>
                    <a:pt x="38038" y="4307"/>
                    <a:pt x="34344" y="613"/>
                  </a:cubicBezTo>
                  <a:lnTo>
                    <a:pt x="34090" y="0"/>
                  </a:lnTo>
                  <a:close/>
                  <a:moveTo>
                    <a:pt x="0" y="0"/>
                  </a:moveTo>
                  <a:lnTo>
                    <a:pt x="14689" y="0"/>
                  </a:lnTo>
                  <a:lnTo>
                    <a:pt x="14435" y="613"/>
                  </a:lnTo>
                  <a:cubicBezTo>
                    <a:pt x="10741" y="4307"/>
                    <a:pt x="5638" y="6592"/>
                    <a:pt x="2" y="6592"/>
                  </a:cubicBezTo>
                  <a:lnTo>
                    <a:pt x="0" y="6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1" y="1"/>
              <a:ext cx="302530" cy="372598"/>
            </a:xfrm>
            <a:custGeom>
              <a:avLst/>
              <a:gdLst/>
              <a:ahLst/>
              <a:cxnLst/>
              <a:rect l="l" t="t" r="r" b="b"/>
              <a:pathLst>
                <a:path w="403373" h="496797" extrusionOk="0">
                  <a:moveTo>
                    <a:pt x="229368" y="0"/>
                  </a:moveTo>
                  <a:lnTo>
                    <a:pt x="384512" y="0"/>
                  </a:lnTo>
                  <a:lnTo>
                    <a:pt x="403373" y="93424"/>
                  </a:lnTo>
                  <a:cubicBezTo>
                    <a:pt x="403373" y="316201"/>
                    <a:pt x="222777" y="496797"/>
                    <a:pt x="0" y="496797"/>
                  </a:cubicBezTo>
                  <a:lnTo>
                    <a:pt x="0" y="341654"/>
                  </a:lnTo>
                  <a:cubicBezTo>
                    <a:pt x="137093" y="341654"/>
                    <a:pt x="248230" y="230517"/>
                    <a:pt x="248230" y="93424"/>
                  </a:cubicBezTo>
                  <a:lnTo>
                    <a:pt x="229368" y="0"/>
                  </a:lnTo>
                  <a:close/>
                </a:path>
              </a:pathLst>
            </a:custGeom>
            <a:gradFill>
              <a:gsLst>
                <a:gs pos="0">
                  <a:srgbClr val="FF4E02"/>
                </a:gs>
                <a:gs pos="47999">
                  <a:srgbClr val="F69323"/>
                </a:gs>
                <a:gs pos="100000">
                  <a:srgbClr val="FABC75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8"/>
          <p:cNvSpPr/>
          <p:nvPr/>
        </p:nvSpPr>
        <p:spPr>
          <a:xfrm rot="10800000">
            <a:off x="0" y="0"/>
            <a:ext cx="3378200" cy="4246562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lnTo>
                  <a:pt x="3826101" y="0"/>
                </a:lnTo>
                <a:close/>
              </a:path>
            </a:pathLst>
          </a:custGeom>
          <a:gradFill>
            <a:gsLst>
              <a:gs pos="0">
                <a:srgbClr val="FF4E02"/>
              </a:gs>
              <a:gs pos="47999">
                <a:srgbClr val="F69323"/>
              </a:gs>
              <a:gs pos="100000">
                <a:srgbClr val="FABC75"/>
              </a:gs>
            </a:gsLst>
            <a:lin ang="16200000" scaled="0"/>
          </a:gra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3970337" y="5421312"/>
            <a:ext cx="2033587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rgbClr val="636363"/>
                </a:solidFill>
                <a:latin typeface="Calibri"/>
                <a:ea typeface="Calibri"/>
                <a:cs typeface="Calibri"/>
                <a:sym typeface="Calibri"/>
              </a:rPr>
              <a:t>www.tigeranalytics.com</a:t>
            </a:r>
            <a:endParaRPr/>
          </a:p>
        </p:txBody>
      </p:sp>
      <p:sp>
        <p:nvSpPr>
          <p:cNvPr id="189" name="Google Shape;189;p38"/>
          <p:cNvSpPr/>
          <p:nvPr/>
        </p:nvSpPr>
        <p:spPr>
          <a:xfrm>
            <a:off x="4713287" y="5768975"/>
            <a:ext cx="284162" cy="35718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8"/>
          <p:cNvSpPr/>
          <p:nvPr/>
        </p:nvSpPr>
        <p:spPr>
          <a:xfrm>
            <a:off x="4781550" y="5854700"/>
            <a:ext cx="146050" cy="185737"/>
          </a:xfrm>
          <a:custGeom>
            <a:avLst/>
            <a:gdLst/>
            <a:ahLst/>
            <a:cxnLst/>
            <a:rect l="l" t="t" r="r" b="b"/>
            <a:pathLst>
              <a:path w="3600450" h="3600000" extrusionOk="0">
                <a:moveTo>
                  <a:pt x="2443351" y="598336"/>
                </a:moveTo>
                <a:cubicBezTo>
                  <a:pt x="2344604" y="591283"/>
                  <a:pt x="2247735" y="605917"/>
                  <a:pt x="2175442" y="640945"/>
                </a:cubicBezTo>
                <a:cubicBezTo>
                  <a:pt x="1896180" y="785483"/>
                  <a:pt x="1772372" y="991259"/>
                  <a:pt x="1822862" y="1347778"/>
                </a:cubicBezTo>
                <a:cubicBezTo>
                  <a:pt x="1368677" y="1358195"/>
                  <a:pt x="773170" y="1076549"/>
                  <a:pt x="573365" y="710108"/>
                </a:cubicBezTo>
                <a:cubicBezTo>
                  <a:pt x="385362" y="875792"/>
                  <a:pt x="470466" y="1411198"/>
                  <a:pt x="774927" y="1531630"/>
                </a:cubicBezTo>
                <a:cubicBezTo>
                  <a:pt x="636580" y="1529584"/>
                  <a:pt x="591043" y="1502544"/>
                  <a:pt x="454598" y="1456258"/>
                </a:cubicBezTo>
                <a:cubicBezTo>
                  <a:pt x="501872" y="1904597"/>
                  <a:pt x="763983" y="1980208"/>
                  <a:pt x="973777" y="2064155"/>
                </a:cubicBezTo>
                <a:cubicBezTo>
                  <a:pt x="852534" y="2142597"/>
                  <a:pt x="745426" y="2079715"/>
                  <a:pt x="666580" y="2073364"/>
                </a:cubicBezTo>
                <a:cubicBezTo>
                  <a:pt x="760010" y="2372399"/>
                  <a:pt x="1073128" y="2490107"/>
                  <a:pt x="1270553" y="2449863"/>
                </a:cubicBezTo>
                <a:cubicBezTo>
                  <a:pt x="1134133" y="2645905"/>
                  <a:pt x="923075" y="2722647"/>
                  <a:pt x="376665" y="2759915"/>
                </a:cubicBezTo>
                <a:cubicBezTo>
                  <a:pt x="684120" y="2913251"/>
                  <a:pt x="911493" y="3028902"/>
                  <a:pt x="1355560" y="2998518"/>
                </a:cubicBezTo>
                <a:cubicBezTo>
                  <a:pt x="1849783" y="2992786"/>
                  <a:pt x="2282768" y="2746806"/>
                  <a:pt x="2447240" y="2585619"/>
                </a:cubicBezTo>
                <a:cubicBezTo>
                  <a:pt x="2693768" y="2358293"/>
                  <a:pt x="3006247" y="1801218"/>
                  <a:pt x="3003106" y="1197035"/>
                </a:cubicBezTo>
                <a:lnTo>
                  <a:pt x="3317867" y="907530"/>
                </a:lnTo>
                <a:lnTo>
                  <a:pt x="2965917" y="984828"/>
                </a:lnTo>
                <a:lnTo>
                  <a:pt x="3242424" y="653580"/>
                </a:lnTo>
                <a:cubicBezTo>
                  <a:pt x="3178746" y="675623"/>
                  <a:pt x="3001926" y="754111"/>
                  <a:pt x="2847650" y="820309"/>
                </a:cubicBezTo>
                <a:cubicBezTo>
                  <a:pt x="2777725" y="682087"/>
                  <a:pt x="2607930" y="610091"/>
                  <a:pt x="2443351" y="598336"/>
                </a:cubicBezTo>
                <a:close/>
                <a:moveTo>
                  <a:pt x="353268" y="0"/>
                </a:moveTo>
                <a:lnTo>
                  <a:pt x="3247182" y="0"/>
                </a:lnTo>
                <a:cubicBezTo>
                  <a:pt x="3442287" y="0"/>
                  <a:pt x="3600450" y="158163"/>
                  <a:pt x="3600450" y="353268"/>
                </a:cubicBezTo>
                <a:lnTo>
                  <a:pt x="3600450" y="3246732"/>
                </a:lnTo>
                <a:cubicBezTo>
                  <a:pt x="3600450" y="3441837"/>
                  <a:pt x="3442287" y="3600000"/>
                  <a:pt x="3247182" y="3600000"/>
                </a:cubicBezTo>
                <a:lnTo>
                  <a:pt x="353268" y="3600000"/>
                </a:lnTo>
                <a:cubicBezTo>
                  <a:pt x="158163" y="3600000"/>
                  <a:pt x="0" y="3441837"/>
                  <a:pt x="0" y="3246732"/>
                </a:cubicBezTo>
                <a:lnTo>
                  <a:pt x="0" y="353268"/>
                </a:lnTo>
                <a:cubicBezTo>
                  <a:pt x="0" y="158163"/>
                  <a:pt x="158163" y="0"/>
                  <a:pt x="353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8"/>
          <p:cNvSpPr/>
          <p:nvPr/>
        </p:nvSpPr>
        <p:spPr>
          <a:xfrm>
            <a:off x="4341812" y="5768975"/>
            <a:ext cx="284162" cy="35718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8"/>
          <p:cNvSpPr/>
          <p:nvPr/>
        </p:nvSpPr>
        <p:spPr>
          <a:xfrm>
            <a:off x="4411662" y="5856287"/>
            <a:ext cx="139700" cy="176212"/>
          </a:xfrm>
          <a:custGeom>
            <a:avLst/>
            <a:gdLst/>
            <a:ahLst/>
            <a:cxnLst/>
            <a:rect l="l" t="t" r="r" b="b"/>
            <a:pathLst>
              <a:path w="4333647" h="4333647" extrusionOk="0">
                <a:moveTo>
                  <a:pt x="937082" y="1651039"/>
                </a:moveTo>
                <a:lnTo>
                  <a:pt x="937082" y="3354087"/>
                </a:lnTo>
                <a:lnTo>
                  <a:pt x="1469284" y="3354087"/>
                </a:lnTo>
                <a:lnTo>
                  <a:pt x="1469284" y="1651039"/>
                </a:lnTo>
                <a:lnTo>
                  <a:pt x="937082" y="1651039"/>
                </a:lnTo>
                <a:close/>
                <a:moveTo>
                  <a:pt x="2832769" y="1616621"/>
                </a:moveTo>
                <a:cubicBezTo>
                  <a:pt x="2664206" y="1616621"/>
                  <a:pt x="2516100" y="1654237"/>
                  <a:pt x="2405635" y="1758689"/>
                </a:cubicBezTo>
                <a:lnTo>
                  <a:pt x="2304094" y="1865710"/>
                </a:lnTo>
                <a:cubicBezTo>
                  <a:pt x="2300124" y="1749259"/>
                  <a:pt x="2300919" y="1715091"/>
                  <a:pt x="2299331" y="1651027"/>
                </a:cubicBezTo>
                <a:lnTo>
                  <a:pt x="1795366" y="1651027"/>
                </a:lnTo>
                <a:lnTo>
                  <a:pt x="1795366" y="3353420"/>
                </a:lnTo>
                <a:lnTo>
                  <a:pt x="2318381" y="3353150"/>
                </a:lnTo>
                <a:cubicBezTo>
                  <a:pt x="2319884" y="3034704"/>
                  <a:pt x="2319075" y="2716239"/>
                  <a:pt x="2322890" y="2397812"/>
                </a:cubicBezTo>
                <a:cubicBezTo>
                  <a:pt x="2327866" y="1982497"/>
                  <a:pt x="2877210" y="1989236"/>
                  <a:pt x="2899974" y="2349718"/>
                </a:cubicBezTo>
                <a:lnTo>
                  <a:pt x="2911179" y="3350999"/>
                </a:lnTo>
                <a:lnTo>
                  <a:pt x="3434195" y="3348350"/>
                </a:lnTo>
                <a:cubicBezTo>
                  <a:pt x="3431814" y="2937575"/>
                  <a:pt x="3427581" y="2508785"/>
                  <a:pt x="3418056" y="2102772"/>
                </a:cubicBezTo>
                <a:cubicBezTo>
                  <a:pt x="3334312" y="1659711"/>
                  <a:pt x="3010503" y="1642480"/>
                  <a:pt x="2832769" y="1616621"/>
                </a:cubicBezTo>
                <a:close/>
                <a:moveTo>
                  <a:pt x="1203183" y="812039"/>
                </a:moveTo>
                <a:cubicBezTo>
                  <a:pt x="1035222" y="812039"/>
                  <a:pt x="899067" y="948195"/>
                  <a:pt x="899067" y="1116155"/>
                </a:cubicBezTo>
                <a:cubicBezTo>
                  <a:pt x="899067" y="1284116"/>
                  <a:pt x="1035222" y="1420271"/>
                  <a:pt x="1203183" y="1420271"/>
                </a:cubicBezTo>
                <a:cubicBezTo>
                  <a:pt x="1371143" y="1420271"/>
                  <a:pt x="1507298" y="1284116"/>
                  <a:pt x="1507298" y="1116155"/>
                </a:cubicBezTo>
                <a:cubicBezTo>
                  <a:pt x="1507298" y="948195"/>
                  <a:pt x="1371143" y="812039"/>
                  <a:pt x="1203183" y="812039"/>
                </a:cubicBezTo>
                <a:close/>
                <a:moveTo>
                  <a:pt x="446104" y="0"/>
                </a:moveTo>
                <a:lnTo>
                  <a:pt x="3887543" y="0"/>
                </a:lnTo>
                <a:cubicBezTo>
                  <a:pt x="4133919" y="0"/>
                  <a:pt x="4333647" y="199728"/>
                  <a:pt x="4333647" y="446104"/>
                </a:cubicBezTo>
                <a:lnTo>
                  <a:pt x="4333647" y="3887543"/>
                </a:lnTo>
                <a:cubicBezTo>
                  <a:pt x="4333647" y="4133919"/>
                  <a:pt x="4133919" y="4333647"/>
                  <a:pt x="3887543" y="4333647"/>
                </a:cubicBezTo>
                <a:lnTo>
                  <a:pt x="446104" y="4333647"/>
                </a:lnTo>
                <a:cubicBezTo>
                  <a:pt x="199728" y="4333647"/>
                  <a:pt x="0" y="4133919"/>
                  <a:pt x="0" y="3887543"/>
                </a:cubicBezTo>
                <a:lnTo>
                  <a:pt x="0" y="446104"/>
                </a:lnTo>
                <a:cubicBezTo>
                  <a:pt x="0" y="199728"/>
                  <a:pt x="199728" y="0"/>
                  <a:pt x="446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3970337" y="5768975"/>
            <a:ext cx="284162" cy="35718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8"/>
          <p:cNvSpPr/>
          <p:nvPr/>
        </p:nvSpPr>
        <p:spPr>
          <a:xfrm>
            <a:off x="4071937" y="5835650"/>
            <a:ext cx="82550" cy="222250"/>
          </a:xfrm>
          <a:custGeom>
            <a:avLst/>
            <a:gdLst/>
            <a:ahLst/>
            <a:cxnLst/>
            <a:rect l="l" t="t" r="r" b="b"/>
            <a:pathLst>
              <a:path w="1415106" h="3009296" extrusionOk="0">
                <a:moveTo>
                  <a:pt x="1125580" y="0"/>
                </a:moveTo>
                <a:cubicBezTo>
                  <a:pt x="1374672" y="0"/>
                  <a:pt x="1406457" y="1262"/>
                  <a:pt x="1410322" y="11311"/>
                </a:cubicBezTo>
                <a:cubicBezTo>
                  <a:pt x="1412700" y="17533"/>
                  <a:pt x="1414646" y="134349"/>
                  <a:pt x="1414646" y="270901"/>
                </a:cubicBezTo>
                <a:cubicBezTo>
                  <a:pt x="1414646" y="454470"/>
                  <a:pt x="1412430" y="521414"/>
                  <a:pt x="1406078" y="527757"/>
                </a:cubicBezTo>
                <a:cubicBezTo>
                  <a:pt x="1399862" y="533982"/>
                  <a:pt x="1347779" y="536341"/>
                  <a:pt x="1216719" y="536341"/>
                </a:cubicBezTo>
                <a:cubicBezTo>
                  <a:pt x="1010440" y="536341"/>
                  <a:pt x="990574" y="540169"/>
                  <a:pt x="962492" y="585333"/>
                </a:cubicBezTo>
                <a:cubicBezTo>
                  <a:pt x="947275" y="609761"/>
                  <a:pt x="946113" y="620445"/>
                  <a:pt x="943924" y="752664"/>
                </a:cubicBezTo>
                <a:lnTo>
                  <a:pt x="941599" y="893900"/>
                </a:lnTo>
                <a:lnTo>
                  <a:pt x="1173690" y="893900"/>
                </a:lnTo>
                <a:cubicBezTo>
                  <a:pt x="1350860" y="893900"/>
                  <a:pt x="1407403" y="896016"/>
                  <a:pt x="1412727" y="902838"/>
                </a:cubicBezTo>
                <a:cubicBezTo>
                  <a:pt x="1417295" y="908709"/>
                  <a:pt x="1415268" y="958419"/>
                  <a:pt x="1406808" y="1047652"/>
                </a:cubicBezTo>
                <a:cubicBezTo>
                  <a:pt x="1399727" y="1122383"/>
                  <a:pt x="1387537" y="1252761"/>
                  <a:pt x="1379699" y="1337386"/>
                </a:cubicBezTo>
                <a:cubicBezTo>
                  <a:pt x="1371861" y="1422011"/>
                  <a:pt x="1363293" y="1496831"/>
                  <a:pt x="1360671" y="1503653"/>
                </a:cubicBezTo>
                <a:cubicBezTo>
                  <a:pt x="1356293" y="1515045"/>
                  <a:pt x="1338238" y="1516056"/>
                  <a:pt x="1138608" y="1516056"/>
                </a:cubicBezTo>
                <a:lnTo>
                  <a:pt x="921301" y="1516056"/>
                </a:lnTo>
                <a:lnTo>
                  <a:pt x="919463" y="2261569"/>
                </a:lnTo>
                <a:lnTo>
                  <a:pt x="917652" y="3007087"/>
                </a:lnTo>
                <a:lnTo>
                  <a:pt x="613202" y="3008952"/>
                </a:lnTo>
                <a:cubicBezTo>
                  <a:pt x="445757" y="3009979"/>
                  <a:pt x="306575" y="3008627"/>
                  <a:pt x="303910" y="3005979"/>
                </a:cubicBezTo>
                <a:cubicBezTo>
                  <a:pt x="301248" y="3003303"/>
                  <a:pt x="299069" y="2667045"/>
                  <a:pt x="299069" y="2258731"/>
                </a:cubicBezTo>
                <a:lnTo>
                  <a:pt x="299069" y="1516345"/>
                </a:lnTo>
                <a:lnTo>
                  <a:pt x="150682" y="1514413"/>
                </a:lnTo>
                <a:lnTo>
                  <a:pt x="2292" y="1512480"/>
                </a:lnTo>
                <a:lnTo>
                  <a:pt x="427" y="1212957"/>
                </a:lnTo>
                <a:cubicBezTo>
                  <a:pt x="-916" y="997785"/>
                  <a:pt x="843" y="910684"/>
                  <a:pt x="6665" y="903668"/>
                </a:cubicBezTo>
                <a:cubicBezTo>
                  <a:pt x="13019" y="896011"/>
                  <a:pt x="45497" y="893900"/>
                  <a:pt x="156920" y="893900"/>
                </a:cubicBezTo>
                <a:lnTo>
                  <a:pt x="299069" y="893900"/>
                </a:lnTo>
                <a:lnTo>
                  <a:pt x="299069" y="725433"/>
                </a:lnTo>
                <a:cubicBezTo>
                  <a:pt x="299069" y="542193"/>
                  <a:pt x="309354" y="464187"/>
                  <a:pt x="346631" y="364710"/>
                </a:cubicBezTo>
                <a:cubicBezTo>
                  <a:pt x="392425" y="242510"/>
                  <a:pt x="487918" y="132443"/>
                  <a:pt x="595844" y="77468"/>
                </a:cubicBezTo>
                <a:cubicBezTo>
                  <a:pt x="734266" y="6960"/>
                  <a:pt x="781863" y="0"/>
                  <a:pt x="11255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80175" tIns="40075" rIns="80175" bIns="40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1762" y="609600"/>
            <a:ext cx="1138237" cy="5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735012" y="403225"/>
            <a:ext cx="922178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735012" y="2012950"/>
            <a:ext cx="9221787" cy="47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A2E3EA3B-571F-DC81-484D-BA3FD10A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>
            <a:extLst>
              <a:ext uri="{FF2B5EF4-FFF2-40B4-BE49-F238E27FC236}">
                <a16:creationId xmlns:a16="http://schemas.microsoft.com/office/drawing/2014/main" id="{FB7D2AA7-CAAA-EFAF-9B47-DD661B53C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5061" y="2939823"/>
            <a:ext cx="8095796" cy="106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2000" i="1" dirty="0"/>
              <a:t>Performance &amp; Resource Utilization Analysis</a:t>
            </a:r>
            <a:br>
              <a:rPr lang="en-US" sz="2000" dirty="0"/>
            </a:b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2000" i="1" dirty="0"/>
              <a:t>Demo Agency Tables - System Metrics Overview</a:t>
            </a:r>
            <a:endParaRPr lang="en-US" sz="2000" dirty="0"/>
          </a:p>
          <a:p>
            <a:pPr marL="0" indent="0"/>
            <a:r>
              <a:rPr lang="en-US" sz="2000" dirty="0"/>
              <a:t> </a:t>
            </a:r>
            <a:endParaRPr lang="en-IN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960C3F06-9678-3698-550E-826AE279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8DB-76E1-4C95-6EC1-1057F123BE3D}"/>
              </a:ext>
            </a:extLst>
          </p:cNvPr>
          <p:cNvSpPr txBox="1">
            <a:spLocks/>
          </p:cNvSpPr>
          <p:nvPr/>
        </p:nvSpPr>
        <p:spPr>
          <a:xfrm>
            <a:off x="446313" y="446769"/>
            <a:ext cx="8240487" cy="630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Resource Utilization Analysis for Demo Agency Tables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6777C-D96E-1990-9B3E-3DF583B78D29}"/>
              </a:ext>
            </a:extLst>
          </p:cNvPr>
          <p:cNvSpPr txBox="1"/>
          <p:nvPr/>
        </p:nvSpPr>
        <p:spPr>
          <a:xfrm>
            <a:off x="370113" y="1224642"/>
            <a:ext cx="98787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Key Metrics:</a:t>
            </a:r>
          </a:p>
          <a:p>
            <a:endParaRPr lang="en-IN" sz="1800" b="1" dirty="0"/>
          </a:p>
          <a:p>
            <a:r>
              <a:rPr lang="en-IN" sz="1800" b="1" dirty="0"/>
              <a:t>1. Total Demo Agency Tables:</a:t>
            </a:r>
            <a:r>
              <a:rPr lang="en-IN" sz="1800" dirty="0"/>
              <a:t> 345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1800" b="1" dirty="0"/>
              <a:t>2. CPU Utilization: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Maximum:</a:t>
            </a:r>
            <a:r>
              <a:rPr lang="en-IN" sz="1800" dirty="0"/>
              <a:t> 33.7%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Minimum:</a:t>
            </a:r>
            <a:r>
              <a:rPr lang="en-IN" sz="1800" dirty="0"/>
              <a:t> 3.7%</a:t>
            </a:r>
          </a:p>
          <a:p>
            <a:pPr marL="457200" lvl="1"/>
            <a:endParaRPr lang="en-IN" sz="1800" dirty="0"/>
          </a:p>
          <a:p>
            <a:r>
              <a:rPr lang="en-IN" sz="1800" b="1" dirty="0"/>
              <a:t>3. Peak Memory Utilization: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Maximum:</a:t>
            </a:r>
            <a:r>
              <a:rPr lang="en-IN" sz="1800" dirty="0"/>
              <a:t> 59.11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1800" b="1" dirty="0"/>
              <a:t>4. Executors: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Maximum Executors Used:</a:t>
            </a:r>
            <a:r>
              <a:rPr lang="en-IN" sz="1800" dirty="0"/>
              <a:t>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Total Usable Memory per Executor:</a:t>
            </a:r>
            <a:r>
              <a:rPr lang="en-IN" sz="1800" dirty="0"/>
              <a:t> 125.79 Gb</a:t>
            </a:r>
          </a:p>
          <a:p>
            <a:pPr marL="457200" lvl="1"/>
            <a:endParaRPr lang="en-IN" sz="1800" dirty="0"/>
          </a:p>
          <a:p>
            <a:r>
              <a:rPr lang="en-IN" sz="1800" b="1" dirty="0"/>
              <a:t>5. Cluster Configuration: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Active Nodes:</a:t>
            </a:r>
            <a:r>
              <a:rPr lang="en-IN" sz="1800" dirty="0"/>
              <a:t>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26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1BFDD390-7BFB-D2ED-B0C8-8FF2F340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44CE-425E-326C-3273-278D50AAB889}"/>
              </a:ext>
            </a:extLst>
          </p:cNvPr>
          <p:cNvSpPr txBox="1">
            <a:spLocks/>
          </p:cNvSpPr>
          <p:nvPr/>
        </p:nvSpPr>
        <p:spPr>
          <a:xfrm>
            <a:off x="446313" y="446769"/>
            <a:ext cx="8240487" cy="630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Resource Utilization Analysis for Demo Agency Tables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FEE87-8AA0-9F20-4AD4-0131FE9CE862}"/>
              </a:ext>
            </a:extLst>
          </p:cNvPr>
          <p:cNvSpPr txBox="1"/>
          <p:nvPr/>
        </p:nvSpPr>
        <p:spPr>
          <a:xfrm>
            <a:off x="370113" y="1224642"/>
            <a:ext cx="98787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Worker Node Configuration: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Memory per Worker:</a:t>
            </a:r>
            <a:r>
              <a:rPr lang="en-US" sz="1800" dirty="0"/>
              <a:t> 128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Worker Memory (for 5 Workers):</a:t>
            </a:r>
            <a:r>
              <a:rPr lang="en-US" sz="1800" dirty="0"/>
              <a:t> 640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Cores per Worker:</a:t>
            </a:r>
            <a:r>
              <a:rPr lang="en-US" sz="1800" dirty="0"/>
              <a:t>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Worker Cores (for 5 Workers):</a:t>
            </a:r>
            <a:r>
              <a:rPr lang="en-US" sz="1800" dirty="0"/>
              <a:t> 80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2. Execution Memory Allocation: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Execution Memory per Worker (30% of Total Memory):</a:t>
            </a:r>
            <a:r>
              <a:rPr lang="en-US" sz="1800" dirty="0"/>
              <a:t> 38.4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Execution Memory Available Across Workers:</a:t>
            </a:r>
            <a:r>
              <a:rPr lang="en-US" sz="1800" dirty="0"/>
              <a:t> 192 Gb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3. Demo Agency Execution Memory &amp; Parallel Execution Assumption: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Demo Agency Execution Memory Utilized:</a:t>
            </a:r>
            <a:r>
              <a:rPr lang="en-US" sz="1800" dirty="0"/>
              <a:t> 28.97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Estimated Parallel Execution Capability:</a:t>
            </a:r>
            <a:r>
              <a:rPr lang="en-US" sz="1800" dirty="0"/>
              <a:t> 6.627</a:t>
            </a:r>
          </a:p>
        </p:txBody>
      </p:sp>
    </p:spTree>
    <p:extLst>
      <p:ext uri="{BB962C8B-B14F-4D97-AF65-F5344CB8AC3E}">
        <p14:creationId xmlns:p14="http://schemas.microsoft.com/office/powerpoint/2010/main" val="21255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EAF4-2316-12AF-880E-FFAA82984560}"/>
              </a:ext>
            </a:extLst>
          </p:cNvPr>
          <p:cNvSpPr txBox="1">
            <a:spLocks/>
          </p:cNvSpPr>
          <p:nvPr/>
        </p:nvSpPr>
        <p:spPr>
          <a:xfrm>
            <a:off x="446313" y="446769"/>
            <a:ext cx="6444343" cy="630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CPU utilization driver consumption</a:t>
            </a:r>
            <a:endParaRPr lang="en-IN" sz="2800" b="1" dirty="0"/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6DC8A914-2EE9-1C7D-7C0F-DB8659C8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0691813" cy="573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2D541729-F0F6-2802-3E13-0A044C9A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52834B-FE62-2316-8F26-2A14B9129A80}"/>
              </a:ext>
            </a:extLst>
          </p:cNvPr>
          <p:cNvSpPr txBox="1">
            <a:spLocks/>
          </p:cNvSpPr>
          <p:nvPr/>
        </p:nvSpPr>
        <p:spPr>
          <a:xfrm>
            <a:off x="332014" y="512081"/>
            <a:ext cx="3913415" cy="5819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Memory</a:t>
            </a:r>
            <a:r>
              <a:rPr lang="en-US" dirty="0"/>
              <a:t> </a:t>
            </a:r>
            <a:r>
              <a:rPr lang="en-US" sz="2800" b="1" dirty="0"/>
              <a:t>utilization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66EAA-0110-E9FF-3750-37B28A8D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0608"/>
            <a:ext cx="10691813" cy="5747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49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DC596E37-7937-9FD6-5C27-052AB5509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93E8F-2978-44CA-76BB-7F8D0C68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0608"/>
            <a:ext cx="10691813" cy="57476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20934-6A7D-2272-550A-BA628522B3A5}"/>
              </a:ext>
            </a:extLst>
          </p:cNvPr>
          <p:cNvSpPr txBox="1">
            <a:spLocks/>
          </p:cNvSpPr>
          <p:nvPr/>
        </p:nvSpPr>
        <p:spPr>
          <a:xfrm>
            <a:off x="176213" y="404585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Number of active node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2806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878F1BB2-4AFB-DB69-07F1-E413CFA18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5F1589-6005-7DCF-52A9-043565F54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5895"/>
              </p:ext>
            </p:extLst>
          </p:nvPr>
        </p:nvGraphicFramePr>
        <p:xfrm>
          <a:off x="-1" y="849086"/>
          <a:ext cx="10678887" cy="658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3">
                  <a:extLst>
                    <a:ext uri="{9D8B030D-6E8A-4147-A177-3AD203B41FA5}">
                      <a16:colId xmlns:a16="http://schemas.microsoft.com/office/drawing/2014/main" val="2189988321"/>
                    </a:ext>
                  </a:extLst>
                </a:gridCol>
                <a:gridCol w="4540353">
                  <a:extLst>
                    <a:ext uri="{9D8B030D-6E8A-4147-A177-3AD203B41FA5}">
                      <a16:colId xmlns:a16="http://schemas.microsoft.com/office/drawing/2014/main" val="1873242460"/>
                    </a:ext>
                  </a:extLst>
                </a:gridCol>
                <a:gridCol w="3813391">
                  <a:extLst>
                    <a:ext uri="{9D8B030D-6E8A-4147-A177-3AD203B41FA5}">
                      <a16:colId xmlns:a16="http://schemas.microsoft.com/office/drawing/2014/main" val="1638317223"/>
                    </a:ext>
                  </a:extLst>
                </a:gridCol>
              </a:tblGrid>
              <a:tr h="728089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purpose cluster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Job cluster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15025"/>
                  </a:ext>
                </a:extLst>
              </a:tr>
              <a:tr h="1839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scaling possible (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All-purpose clusters can be manually scaled up or down based on the workload. Users have the flexibility to adjust the number of worker nodes as needed)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scalable (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clusters are not scalable once they are created. They are configured with a fixed number of worker nodes based on the job requirements and cannot be resized during execution.</a:t>
                      </a: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62991"/>
                  </a:ext>
                </a:extLst>
              </a:tr>
              <a:tr h="2130179">
                <a:tc>
                  <a:txBody>
                    <a:bodyPr/>
                    <a:lstStyle/>
                    <a:p>
                      <a:r>
                        <a:rPr lang="en-US" sz="1600"/>
                        <a:t>Cost</a:t>
                      </a:r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incur idle charges (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All-purpose clusters can incur idle charges if they are left running without active workloads. This can lead to higher costs if not managed properly.</a:t>
                      </a: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cost due to on-demand nature (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clusters are more cost-effective because they are only active during job execution. They are automatically terminated after the job is completed, minimizing idle time and reducing costs.</a:t>
                      </a: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74295"/>
                  </a:ext>
                </a:extLst>
              </a:tr>
              <a:tr h="941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analysis, collaboration</a:t>
                      </a:r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Scheduled jobs, batch processing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42528"/>
                  </a:ext>
                </a:extLst>
              </a:tr>
              <a:tr h="941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Users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users</a:t>
                      </a:r>
                    </a:p>
                    <a:p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job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618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AD9697-DD17-A4CF-8E3A-3D99E3DA890F}"/>
              </a:ext>
            </a:extLst>
          </p:cNvPr>
          <p:cNvSpPr txBox="1"/>
          <p:nvPr/>
        </p:nvSpPr>
        <p:spPr>
          <a:xfrm>
            <a:off x="310242" y="133350"/>
            <a:ext cx="1981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Types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401483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New Tiger Brand Colors">
      <a:dk1>
        <a:srgbClr val="000000"/>
      </a:dk1>
      <a:lt1>
        <a:srgbClr val="FFFFFF"/>
      </a:lt1>
      <a:dk2>
        <a:srgbClr val="FFFFFF"/>
      </a:dk2>
      <a:lt2>
        <a:srgbClr val="636363"/>
      </a:lt2>
      <a:accent1>
        <a:srgbClr val="F7901D"/>
      </a:accent1>
      <a:accent2>
        <a:srgbClr val="312E2D"/>
      </a:accent2>
      <a:accent3>
        <a:srgbClr val="FCE3C7"/>
      </a:accent3>
      <a:accent4>
        <a:srgbClr val="CCE1EB"/>
      </a:accent4>
      <a:accent5>
        <a:srgbClr val="FCEECE"/>
      </a:accent5>
      <a:accent6>
        <a:srgbClr val="C6E3E1"/>
      </a:accent6>
      <a:hlink>
        <a:srgbClr val="336699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CD8633CBEC84885D27E13A8043E36" ma:contentTypeVersion="19" ma:contentTypeDescription="Create a new document." ma:contentTypeScope="" ma:versionID="a20280f8d35225c178576e3884b7dcc5">
  <xsd:schema xmlns:xsd="http://www.w3.org/2001/XMLSchema" xmlns:xs="http://www.w3.org/2001/XMLSchema" xmlns:p="http://schemas.microsoft.com/office/2006/metadata/properties" xmlns:ns2="00c60132-40aa-4eec-ac14-534bfc515c1b" xmlns:ns3="96140e32-ae8b-478d-9153-611c4fa0765e" targetNamespace="http://schemas.microsoft.com/office/2006/metadata/properties" ma:root="true" ma:fieldsID="8602290653a352c47244b6cf77b0062e" ns2:_="" ns3:_="">
    <xsd:import namespace="00c60132-40aa-4eec-ac14-534bfc515c1b"/>
    <xsd:import namespace="96140e32-ae8b-478d-9153-611c4fa07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DatePresen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t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0132-40aa-4eec-ac14-534bfc515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DatePresented" ma:index="13" nillable="true" ma:displayName="Date Presented" ma:format="DateOnly" ma:internalName="DatePresented">
      <xsd:simpleType>
        <xsd:restriction base="dms:DateTim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8815802-758d-469a-8214-ca4c0db2f4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ts" ma:index="23" nillable="true" ma:displayName="Contents" ma:format="Dropdown" ma:internalName="Contents">
      <xsd:simpleType>
        <xsd:restriction base="dms:Note">
          <xsd:maxLength value="255"/>
        </xsd:restriction>
      </xsd:simpleType>
    </xsd:element>
    <xsd:element name="Notes" ma:index="24" nillable="true" ma:displayName="Notes" ma:format="Dropdown" ma:internalName="Note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40e32-ae8b-478d-9153-611c4fa0765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a02b79b-83e7-4d54-805f-967da78e69a9}" ma:internalName="TaxCatchAll" ma:showField="CatchAllData" ma:web="96140e32-ae8b-478d-9153-611c4fa076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s xmlns="00c60132-40aa-4eec-ac14-534bfc515c1b" xsi:nil="true"/>
    <lcf76f155ced4ddcb4097134ff3c332f xmlns="00c60132-40aa-4eec-ac14-534bfc515c1b">
      <Terms xmlns="http://schemas.microsoft.com/office/infopath/2007/PartnerControls"/>
    </lcf76f155ced4ddcb4097134ff3c332f>
    <DatePresented xmlns="00c60132-40aa-4eec-ac14-534bfc515c1b" xsi:nil="true"/>
    <TaxCatchAll xmlns="96140e32-ae8b-478d-9153-611c4fa0765e" xsi:nil="true"/>
    <Notes xmlns="00c60132-40aa-4eec-ac14-534bfc515c1b" xsi:nil="true"/>
  </documentManagement>
</p:properties>
</file>

<file path=customXml/itemProps1.xml><?xml version="1.0" encoding="utf-8"?>
<ds:datastoreItem xmlns:ds="http://schemas.openxmlformats.org/officeDocument/2006/customXml" ds:itemID="{9FF3845B-EBC7-453D-B5EC-829B3945CF10}"/>
</file>

<file path=customXml/itemProps2.xml><?xml version="1.0" encoding="utf-8"?>
<ds:datastoreItem xmlns:ds="http://schemas.openxmlformats.org/officeDocument/2006/customXml" ds:itemID="{7D10CDB0-356A-404A-B2CB-858BDEB1088D}"/>
</file>

<file path=customXml/itemProps3.xml><?xml version="1.0" encoding="utf-8"?>
<ds:datastoreItem xmlns:ds="http://schemas.openxmlformats.org/officeDocument/2006/customXml" ds:itemID="{AA8F5F96-DC65-4F81-A3B6-E11A83A17619}"/>
</file>

<file path=docProps/app.xml><?xml version="1.0" encoding="utf-8"?>
<Properties xmlns="http://schemas.openxmlformats.org/officeDocument/2006/extended-properties" xmlns:vt="http://schemas.openxmlformats.org/officeDocument/2006/docPropsVTypes">
  <TotalTime>11337</TotalTime>
  <Words>353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Aptos</vt:lpstr>
      <vt:lpstr>Poppins Medium</vt:lpstr>
      <vt:lpstr>Poppins</vt:lpstr>
      <vt:lpstr>2_Office Theme</vt:lpstr>
      <vt:lpstr>11_Tiger Template</vt:lpstr>
      <vt:lpstr>9_Tiger Template</vt:lpstr>
      <vt:lpstr>10_Tiger Template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Tejeswi Shatharaju</dc:creator>
  <cp:lastModifiedBy>Raman Bajetha</cp:lastModifiedBy>
  <cp:revision>44</cp:revision>
  <dcterms:modified xsi:type="dcterms:W3CDTF">2025-02-27T14:55:24Z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0x010100F93CD8633CBEC84885D27E13A8043E36</vt:lpwstr>
  </property>
</Properties>
</file>