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</p:sldMasterIdLst>
  <p:sldIdLst>
    <p:sldId id="258" r:id="rId5"/>
    <p:sldId id="259" r:id="rId6"/>
    <p:sldId id="260" r:id="rId7"/>
    <p:sldId id="25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oleObject" Target="../embeddings/oleObject3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oleObject" Target="../embeddings/oleObject7.bin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emf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oleObject" Target="../embeddings/oleObject12.bin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7.emf"/><Relationship Id="rId2" Type="http://schemas.openxmlformats.org/officeDocument/2006/relationships/tags" Target="../tags/tag1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9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8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.bin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2.xml"/><Relationship Id="rId7" Type="http://schemas.openxmlformats.org/officeDocument/2006/relationships/oleObject" Target="../embeddings/oleObject2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4.bin"/><Relationship Id="rId4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6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7.bin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7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8.bin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7.xml"/><Relationship Id="rId7" Type="http://schemas.openxmlformats.org/officeDocument/2006/relationships/oleObject" Target="../embeddings/oleObject30.bin"/><Relationship Id="rId2" Type="http://schemas.openxmlformats.org/officeDocument/2006/relationships/tags" Target="../tags/tag2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9.bin"/><Relationship Id="rId4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8.png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1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0.xml"/><Relationship Id="rId7" Type="http://schemas.openxmlformats.org/officeDocument/2006/relationships/oleObject" Target="../embeddings/oleObject34.bin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3.bin"/><Relationship Id="rId4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5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6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9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61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9" y="161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13" y="205686"/>
            <a:ext cx="7740035" cy="54339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64589" y="1409678"/>
            <a:ext cx="8222212" cy="475456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solidFill>
                  <a:srgbClr val="00133A"/>
                </a:solidFill>
              </a:defRPr>
            </a:lvl1pPr>
            <a:lvl2pPr marL="576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00133A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00133A"/>
                </a:solidFill>
              </a:defRPr>
            </a:lvl3pPr>
            <a:lvl4pPr marL="1344613" indent="-266700"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rgbClr val="00133A"/>
                </a:solidFill>
              </a:defRPr>
            </a:lvl4pPr>
            <a:lvl5pPr>
              <a:buClr>
                <a:schemeClr val="tx2"/>
              </a:buClr>
              <a:defRPr>
                <a:solidFill>
                  <a:srgbClr val="00133A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477904" y="789321"/>
            <a:ext cx="5718176" cy="411683"/>
          </a:xfrm>
          <a:prstGeom prst="rect">
            <a:avLst/>
          </a:prstGeom>
        </p:spPr>
        <p:txBody>
          <a:bodyPr/>
          <a:lstStyle>
            <a:lvl1pPr>
              <a:defRPr sz="2000" b="0" i="1">
                <a:solidFill>
                  <a:srgbClr val="00133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13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88" y="161926"/>
            <a:ext cx="606185" cy="60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63563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24200" y="635637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63563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page </a:t>
            </a:r>
            <a:fld id="{C797DFDA-DC48-470B-BC46-655590AEF8B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50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61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 hidden="1"/>
          <p:cNvGraphicFramePr>
            <a:graphicFrameLocks noChangeAspect="1"/>
          </p:cNvGraphicFramePr>
          <p:nvPr/>
        </p:nvGraphicFramePr>
        <p:xfrm>
          <a:off x="1589" y="161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9" y="238130"/>
            <a:ext cx="7852492" cy="485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lang="fr-FR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34979" y="723900"/>
            <a:ext cx="5365324" cy="408864"/>
          </a:xfrm>
          <a:prstGeom prst="rect">
            <a:avLst/>
          </a:prstGeom>
        </p:spPr>
        <p:txBody>
          <a:bodyPr/>
          <a:lstStyle>
            <a:lvl1pPr>
              <a:defRPr sz="2000" b="0" i="1">
                <a:solidFill>
                  <a:srgbClr val="00133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10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88" y="161926"/>
            <a:ext cx="606185" cy="60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63563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24200" y="635637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63563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page </a:t>
            </a:r>
            <a:fld id="{C797DFDA-DC48-470B-BC46-655590AEF8B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764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manual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61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9" y="161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17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88" y="161926"/>
            <a:ext cx="606185" cy="60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34975" y="1638300"/>
            <a:ext cx="4068786" cy="458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4667331" y="1638300"/>
            <a:ext cx="4047727" cy="458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436960" y="734727"/>
            <a:ext cx="5718176" cy="411683"/>
          </a:xfrm>
          <a:prstGeom prst="rect">
            <a:avLst/>
          </a:prstGeom>
        </p:spPr>
        <p:txBody>
          <a:bodyPr/>
          <a:lstStyle>
            <a:lvl1pPr>
              <a:defRPr sz="2000" b="0" i="1">
                <a:solidFill>
                  <a:srgbClr val="00133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63563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24200" y="635637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63563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page </a:t>
            </a:r>
            <a:fld id="{C797DFDA-DC48-470B-BC46-655590AEF8B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24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"/>
            <a:ext cx="9144000" cy="6855688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04800" y="6511916"/>
            <a:ext cx="2133600" cy="365125"/>
          </a:xfrm>
        </p:spPr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80761" y="6491741"/>
            <a:ext cx="2895600" cy="365125"/>
          </a:xfrm>
        </p:spPr>
        <p:txBody>
          <a:bodyPr/>
          <a:lstStyle>
            <a:lvl1pPr>
              <a:defRPr i="1"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Plan programme LMG 2016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60093"/>
                </a:solidFill>
                <a:latin typeface="DINOT-Bold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818721" y="649174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35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73" y="350113"/>
            <a:ext cx="8422670" cy="6302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5571" y="1285200"/>
            <a:ext cx="8424000" cy="514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page </a:t>
            </a:r>
            <a:fld id="{C797DFDA-DC48-470B-BC46-655590AEF8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72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61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page </a:t>
            </a:r>
            <a:fld id="{C797DFDA-DC48-470B-BC46-655590AEF8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11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61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page </a:t>
            </a:r>
            <a:fld id="{C797DFDA-DC48-470B-BC46-655590AEF8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4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27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60093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374504" y="6376263"/>
            <a:ext cx="2133600" cy="365125"/>
          </a:xfrm>
        </p:spPr>
        <p:txBody>
          <a:bodyPr/>
          <a:lstStyle>
            <a:lvl1pPr algn="ctr">
              <a:defRPr sz="900"/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67547" y="980728"/>
            <a:ext cx="8136904" cy="0"/>
          </a:xfrm>
          <a:prstGeom prst="line">
            <a:avLst/>
          </a:prstGeom>
          <a:ln w="190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53521" y="6165304"/>
            <a:ext cx="1061639" cy="67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 userDrawn="1"/>
        </p:nvSpPr>
        <p:spPr>
          <a:xfrm>
            <a:off x="6444208" y="476691"/>
            <a:ext cx="226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>
                <a:solidFill>
                  <a:srgbClr val="D60093"/>
                </a:solidFill>
              </a:rPr>
              <a:t>Plan Programme 2016</a:t>
            </a:r>
          </a:p>
        </p:txBody>
      </p:sp>
      <p:sp>
        <p:nvSpPr>
          <p:cNvPr id="12" name="Arrondir un rectangle avec un coin diagonal 11"/>
          <p:cNvSpPr/>
          <p:nvPr userDrawn="1"/>
        </p:nvSpPr>
        <p:spPr>
          <a:xfrm>
            <a:off x="7020275" y="457508"/>
            <a:ext cx="1656184" cy="523220"/>
          </a:xfrm>
          <a:prstGeom prst="round2DiagRect">
            <a:avLst/>
          </a:prstGeom>
          <a:noFill/>
          <a:ln w="19050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"/>
            <a:ext cx="9144000" cy="6855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DINOT-Bold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DINOT-Bol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04224" y="332656"/>
            <a:ext cx="2077227" cy="124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79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60093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374504" y="6376267"/>
            <a:ext cx="2133600" cy="365125"/>
          </a:xfrm>
        </p:spPr>
        <p:txBody>
          <a:bodyPr/>
          <a:lstStyle>
            <a:lvl1pPr algn="ctr">
              <a:defRPr sz="900"/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67547" y="980728"/>
            <a:ext cx="8136904" cy="0"/>
          </a:xfrm>
          <a:prstGeom prst="line">
            <a:avLst/>
          </a:prstGeom>
          <a:ln w="190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53523" y="6165304"/>
            <a:ext cx="1061639" cy="67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 userDrawn="1"/>
        </p:nvSpPr>
        <p:spPr>
          <a:xfrm>
            <a:off x="6444208" y="476695"/>
            <a:ext cx="226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>
                <a:solidFill>
                  <a:srgbClr val="D60093"/>
                </a:solidFill>
              </a:rPr>
              <a:t>Plan Programme 2016</a:t>
            </a:r>
          </a:p>
        </p:txBody>
      </p:sp>
      <p:sp>
        <p:nvSpPr>
          <p:cNvPr id="12" name="Arrondir un rectangle avec un coin diagonal 11"/>
          <p:cNvSpPr/>
          <p:nvPr userDrawn="1"/>
        </p:nvSpPr>
        <p:spPr>
          <a:xfrm>
            <a:off x="7020275" y="457508"/>
            <a:ext cx="1656184" cy="523220"/>
          </a:xfrm>
          <a:prstGeom prst="round2DiagRect">
            <a:avLst/>
          </a:prstGeom>
          <a:noFill/>
          <a:ln w="19050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27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1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1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79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902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79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1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79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74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988"/>
            <a:ext cx="9144000" cy="6513808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51149" y="6489713"/>
            <a:ext cx="2133600" cy="365125"/>
          </a:xfrm>
        </p:spPr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488916"/>
            <a:ext cx="2895600" cy="365125"/>
          </a:xfrm>
        </p:spPr>
        <p:txBody>
          <a:bodyPr/>
          <a:lstStyle>
            <a:lvl1pPr>
              <a:defRPr i="1"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Plan Programme LMG 2016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321356"/>
            <a:ext cx="8229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60093"/>
                </a:solidFill>
                <a:latin typeface="DINOT-Bold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956197" y="6447839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16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 userDrawn="1"/>
        </p:nvGrpSpPr>
        <p:grpSpPr>
          <a:xfrm>
            <a:off x="-180528" y="-630832"/>
            <a:ext cx="9324528" cy="7156176"/>
            <a:chOff x="-900608" y="-1395536"/>
            <a:chExt cx="12055642" cy="9041732"/>
          </a:xfrm>
        </p:grpSpPr>
        <p:pic>
          <p:nvPicPr>
            <p:cNvPr id="5" name="Image 4" descr="0000. PlanStrat MasquePPT3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608" y="-1395536"/>
              <a:ext cx="12055642" cy="904173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-540568" y="-1179512"/>
              <a:ext cx="2088232" cy="1179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21/10/2016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Plan Programme LMG 2016</a:t>
            </a:r>
            <a:endParaRPr lang="fr-FR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77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61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9" y="681038"/>
            <a:ext cx="5922963" cy="592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Logo LMG moyen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5" y="187325"/>
            <a:ext cx="17399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34402" y="3564349"/>
            <a:ext cx="8275203" cy="553998"/>
          </a:xfrm>
        </p:spPr>
        <p:txBody>
          <a:bodyPr tIns="0" bIns="0">
            <a:spAutoFit/>
          </a:bodyPr>
          <a:lstStyle>
            <a:lvl1pPr algn="r">
              <a:defRPr sz="3600" b="0" cap="all" baseline="0">
                <a:solidFill>
                  <a:srgbClr val="93117E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434399" y="4184757"/>
            <a:ext cx="8275203" cy="523220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2800" b="0" cap="all" baseline="0">
                <a:solidFill>
                  <a:srgbClr val="00133A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34399" y="5981700"/>
            <a:ext cx="8275203" cy="400050"/>
          </a:xfrm>
          <a:prstGeom prst="rect">
            <a:avLst/>
          </a:prstGeom>
        </p:spPr>
        <p:txBody>
          <a:bodyPr/>
          <a:lstStyle>
            <a:lvl1pPr algn="r">
              <a:defRPr sz="1200" b="0" cap="all" baseline="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40726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61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9" y="161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11" y="205686"/>
            <a:ext cx="7740035" cy="54339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64589" y="1409678"/>
            <a:ext cx="8222212" cy="475456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solidFill>
                  <a:srgbClr val="00133A"/>
                </a:solidFill>
              </a:defRPr>
            </a:lvl1pPr>
            <a:lvl2pPr marL="576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00133A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00133A"/>
                </a:solidFill>
              </a:defRPr>
            </a:lvl3pPr>
            <a:lvl4pPr marL="1344613" indent="-266700"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rgbClr val="00133A"/>
                </a:solidFill>
              </a:defRPr>
            </a:lvl4pPr>
            <a:lvl5pPr>
              <a:buClr>
                <a:schemeClr val="tx2"/>
              </a:buClr>
              <a:defRPr>
                <a:solidFill>
                  <a:srgbClr val="00133A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477904" y="789321"/>
            <a:ext cx="5718176" cy="411683"/>
          </a:xfrm>
          <a:prstGeom prst="rect">
            <a:avLst/>
          </a:prstGeom>
        </p:spPr>
        <p:txBody>
          <a:bodyPr/>
          <a:lstStyle>
            <a:lvl1pPr>
              <a:defRPr sz="2000" b="0" i="1">
                <a:solidFill>
                  <a:srgbClr val="00133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13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86" y="161926"/>
            <a:ext cx="606185" cy="60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page </a:t>
            </a:r>
            <a:fld id="{C797DFDA-DC48-470B-BC46-655590AEF8B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57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61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 hidden="1"/>
          <p:cNvGraphicFramePr>
            <a:graphicFrameLocks noChangeAspect="1"/>
          </p:cNvGraphicFramePr>
          <p:nvPr/>
        </p:nvGraphicFramePr>
        <p:xfrm>
          <a:off x="1589" y="161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9" y="238130"/>
            <a:ext cx="7852492" cy="485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lang="fr-FR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34979" y="723900"/>
            <a:ext cx="5365324" cy="408864"/>
          </a:xfrm>
          <a:prstGeom prst="rect">
            <a:avLst/>
          </a:prstGeom>
        </p:spPr>
        <p:txBody>
          <a:bodyPr/>
          <a:lstStyle>
            <a:lvl1pPr>
              <a:defRPr sz="2000" b="0" i="1">
                <a:solidFill>
                  <a:srgbClr val="00133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10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86" y="161926"/>
            <a:ext cx="606185" cy="60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page </a:t>
            </a:r>
            <a:fld id="{C797DFDA-DC48-470B-BC46-655590AEF8B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440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manual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61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9" y="161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1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17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86" y="161926"/>
            <a:ext cx="606185" cy="60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34975" y="1638300"/>
            <a:ext cx="4068786" cy="458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4667329" y="1638300"/>
            <a:ext cx="4047727" cy="458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436960" y="734727"/>
            <a:ext cx="5718176" cy="411683"/>
          </a:xfrm>
          <a:prstGeom prst="rect">
            <a:avLst/>
          </a:prstGeom>
        </p:spPr>
        <p:txBody>
          <a:bodyPr/>
          <a:lstStyle>
            <a:lvl1pPr>
              <a:defRPr sz="2000" b="0" i="1">
                <a:solidFill>
                  <a:srgbClr val="00133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page </a:t>
            </a:r>
            <a:fld id="{C797DFDA-DC48-470B-BC46-655590AEF8B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919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"/>
            <a:ext cx="9144000" cy="6855688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04800" y="6511912"/>
            <a:ext cx="2133600" cy="365125"/>
          </a:xfrm>
        </p:spPr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80761" y="6491737"/>
            <a:ext cx="2895600" cy="365125"/>
          </a:xfrm>
        </p:spPr>
        <p:txBody>
          <a:bodyPr/>
          <a:lstStyle>
            <a:lvl1pPr>
              <a:defRPr i="1"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Plan programme LMG 2016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60093"/>
                </a:solidFill>
                <a:latin typeface="DINOT-Bold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818721" y="6491736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5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"/>
            <a:ext cx="9144000" cy="6855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4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DINOT-Bold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DINOT-Bol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04224" y="332656"/>
            <a:ext cx="2077227" cy="124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83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73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73" y="350113"/>
            <a:ext cx="8422670" cy="6302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5571" y="1285200"/>
            <a:ext cx="8424000" cy="514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page </a:t>
            </a:r>
            <a:fld id="{C797DFDA-DC48-470B-BC46-655590AEF8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542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60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0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page </a:t>
            </a:r>
            <a:fld id="{C797DFDA-DC48-470B-BC46-655590AEF8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9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60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0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page </a:t>
            </a:r>
            <a:fld id="{C797DFDA-DC48-470B-BC46-655590AEF8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216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53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60093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374504" y="6376255"/>
            <a:ext cx="2133600" cy="365125"/>
          </a:xfrm>
        </p:spPr>
        <p:txBody>
          <a:bodyPr/>
          <a:lstStyle>
            <a:lvl1pPr algn="ctr">
              <a:defRPr sz="900"/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67547" y="980728"/>
            <a:ext cx="8136904" cy="0"/>
          </a:xfrm>
          <a:prstGeom prst="line">
            <a:avLst/>
          </a:prstGeom>
          <a:ln w="190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53517" y="6165304"/>
            <a:ext cx="1061639" cy="67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 userDrawn="1"/>
        </p:nvSpPr>
        <p:spPr>
          <a:xfrm>
            <a:off x="6444208" y="476683"/>
            <a:ext cx="226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>
                <a:solidFill>
                  <a:srgbClr val="D60093"/>
                </a:solidFill>
              </a:rPr>
              <a:t>Plan Programme 2016</a:t>
            </a:r>
          </a:p>
        </p:txBody>
      </p:sp>
      <p:sp>
        <p:nvSpPr>
          <p:cNvPr id="12" name="Arrondir un rectangle avec un coin diagonal 11"/>
          <p:cNvSpPr/>
          <p:nvPr userDrawn="1"/>
        </p:nvSpPr>
        <p:spPr>
          <a:xfrm>
            <a:off x="7020275" y="457508"/>
            <a:ext cx="1656184" cy="523220"/>
          </a:xfrm>
          <a:prstGeom prst="round2DiagRect">
            <a:avLst/>
          </a:prstGeom>
          <a:noFill/>
          <a:ln w="19050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80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"/>
            <a:ext cx="9144000" cy="6855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DINOT-Bold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DINOT-Bol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04224" y="332656"/>
            <a:ext cx="2077227" cy="124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71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072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1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1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71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222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71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994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71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09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988"/>
            <a:ext cx="9144000" cy="6513808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51149" y="6489705"/>
            <a:ext cx="2133600" cy="365125"/>
          </a:xfrm>
        </p:spPr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488908"/>
            <a:ext cx="2895600" cy="365125"/>
          </a:xfrm>
        </p:spPr>
        <p:txBody>
          <a:bodyPr/>
          <a:lstStyle>
            <a:lvl1pPr>
              <a:defRPr i="1"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Plan Programme LMG 2016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321356"/>
            <a:ext cx="8229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60093"/>
                </a:solidFill>
                <a:latin typeface="DINOT-Bold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956197" y="6447831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1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1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83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546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 userDrawn="1"/>
        </p:nvGrpSpPr>
        <p:grpSpPr>
          <a:xfrm>
            <a:off x="-180528" y="-630832"/>
            <a:ext cx="9324528" cy="7156176"/>
            <a:chOff x="-900608" y="-1395536"/>
            <a:chExt cx="12055642" cy="9041732"/>
          </a:xfrm>
        </p:grpSpPr>
        <p:pic>
          <p:nvPicPr>
            <p:cNvPr id="5" name="Image 4" descr="0000. PlanStrat MasquePPT3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608" y="-1395536"/>
              <a:ext cx="12055642" cy="904173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-540568" y="-1179512"/>
              <a:ext cx="2088232" cy="1179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21/10/2016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Plan Programme LMG 2016</a:t>
            </a:r>
            <a:endParaRPr lang="fr-FR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45942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60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03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9" y="681038"/>
            <a:ext cx="5922963" cy="592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Logo LMG moyen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5" y="187325"/>
            <a:ext cx="17399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34402" y="3564349"/>
            <a:ext cx="8275203" cy="553998"/>
          </a:xfrm>
        </p:spPr>
        <p:txBody>
          <a:bodyPr tIns="0" bIns="0">
            <a:spAutoFit/>
          </a:bodyPr>
          <a:lstStyle>
            <a:lvl1pPr algn="r">
              <a:defRPr sz="3600" b="0" cap="all" baseline="0">
                <a:solidFill>
                  <a:srgbClr val="93117E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434399" y="4184757"/>
            <a:ext cx="8275203" cy="523220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2800" b="0" cap="all" baseline="0">
                <a:solidFill>
                  <a:srgbClr val="00133A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34399" y="5981700"/>
            <a:ext cx="8275203" cy="400050"/>
          </a:xfrm>
          <a:prstGeom prst="rect">
            <a:avLst/>
          </a:prstGeom>
        </p:spPr>
        <p:txBody>
          <a:bodyPr/>
          <a:lstStyle>
            <a:lvl1pPr algn="r">
              <a:defRPr sz="1200" b="0" cap="all" baseline="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850394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60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03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9" y="160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03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07" y="205686"/>
            <a:ext cx="7740035" cy="54339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64589" y="1409678"/>
            <a:ext cx="8222212" cy="475456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solidFill>
                  <a:srgbClr val="00133A"/>
                </a:solidFill>
              </a:defRPr>
            </a:lvl1pPr>
            <a:lvl2pPr marL="576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00133A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00133A"/>
                </a:solidFill>
              </a:defRPr>
            </a:lvl3pPr>
            <a:lvl4pPr marL="1344613" indent="-266700"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rgbClr val="00133A"/>
                </a:solidFill>
              </a:defRPr>
            </a:lvl4pPr>
            <a:lvl5pPr>
              <a:buClr>
                <a:schemeClr val="tx2"/>
              </a:buClr>
              <a:defRPr>
                <a:solidFill>
                  <a:srgbClr val="00133A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477904" y="789321"/>
            <a:ext cx="5718176" cy="411683"/>
          </a:xfrm>
          <a:prstGeom prst="rect">
            <a:avLst/>
          </a:prstGeom>
        </p:spPr>
        <p:txBody>
          <a:bodyPr/>
          <a:lstStyle>
            <a:lvl1pPr>
              <a:defRPr sz="2000" b="0" i="1">
                <a:solidFill>
                  <a:srgbClr val="00133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13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82" y="161926"/>
            <a:ext cx="606185" cy="60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page </a:t>
            </a:r>
            <a:fld id="{C797DFDA-DC48-470B-BC46-655590AEF8B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2977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60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03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 hidden="1"/>
          <p:cNvGraphicFramePr>
            <a:graphicFrameLocks noChangeAspect="1"/>
          </p:cNvGraphicFramePr>
          <p:nvPr/>
        </p:nvGraphicFramePr>
        <p:xfrm>
          <a:off x="1589" y="160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03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9" y="238130"/>
            <a:ext cx="7852492" cy="485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lang="fr-FR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34979" y="723900"/>
            <a:ext cx="5365324" cy="408864"/>
          </a:xfrm>
          <a:prstGeom prst="rect">
            <a:avLst/>
          </a:prstGeom>
        </p:spPr>
        <p:txBody>
          <a:bodyPr/>
          <a:lstStyle>
            <a:lvl1pPr>
              <a:defRPr sz="2000" b="0" i="1">
                <a:solidFill>
                  <a:srgbClr val="00133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10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82" y="161926"/>
            <a:ext cx="606185" cy="60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page </a:t>
            </a:r>
            <a:fld id="{C797DFDA-DC48-470B-BC46-655590AEF8B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420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manual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60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03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9" y="160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03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17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82" y="161926"/>
            <a:ext cx="606185" cy="60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34975" y="1638300"/>
            <a:ext cx="4068786" cy="458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4667325" y="1638300"/>
            <a:ext cx="4047727" cy="458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436960" y="734727"/>
            <a:ext cx="5718176" cy="411683"/>
          </a:xfrm>
          <a:prstGeom prst="rect">
            <a:avLst/>
          </a:prstGeom>
        </p:spPr>
        <p:txBody>
          <a:bodyPr/>
          <a:lstStyle>
            <a:lvl1pPr>
              <a:defRPr sz="2000" b="0" i="1">
                <a:solidFill>
                  <a:srgbClr val="00133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24200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635636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page </a:t>
            </a:r>
            <a:fld id="{C797DFDA-DC48-470B-BC46-655590AEF8B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515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"/>
            <a:ext cx="9144000" cy="6855688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04800" y="6511904"/>
            <a:ext cx="2133600" cy="365125"/>
          </a:xfrm>
        </p:spPr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80761" y="6491729"/>
            <a:ext cx="2895600" cy="365125"/>
          </a:xfrm>
        </p:spPr>
        <p:txBody>
          <a:bodyPr/>
          <a:lstStyle>
            <a:lvl1pPr>
              <a:defRPr i="1"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Plan programme LMG 2016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60093"/>
                </a:solidFill>
                <a:latin typeface="DINOT-Bold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818721" y="6491728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787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73" y="350113"/>
            <a:ext cx="8422670" cy="6302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5571" y="1285200"/>
            <a:ext cx="8424000" cy="514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page </a:t>
            </a:r>
            <a:fld id="{C797DFDA-DC48-470B-BC46-655590AEF8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391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60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0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page </a:t>
            </a:r>
            <a:fld id="{C797DFDA-DC48-470B-BC46-655590AEF8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57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9" y="160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0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page </a:t>
            </a:r>
            <a:fld id="{C797DFDA-DC48-470B-BC46-655590AEF8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261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4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83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50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60093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374504" y="6376247"/>
            <a:ext cx="2133600" cy="365125"/>
          </a:xfrm>
        </p:spPr>
        <p:txBody>
          <a:bodyPr/>
          <a:lstStyle>
            <a:lvl1pPr algn="ctr">
              <a:defRPr sz="900"/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67545" y="980728"/>
            <a:ext cx="8136904" cy="0"/>
          </a:xfrm>
          <a:prstGeom prst="line">
            <a:avLst/>
          </a:prstGeom>
          <a:ln w="1905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653513" y="6165304"/>
            <a:ext cx="1061639" cy="67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Texte 9"/>
          <p:cNvSpPr txBox="1"/>
          <p:nvPr userDrawn="1"/>
        </p:nvSpPr>
        <p:spPr>
          <a:xfrm>
            <a:off x="6444208" y="476675"/>
            <a:ext cx="226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b="1" i="1" dirty="0">
                <a:solidFill>
                  <a:srgbClr val="D60093"/>
                </a:solidFill>
              </a:rPr>
              <a:t>Plan Programme 2016</a:t>
            </a:r>
          </a:p>
        </p:txBody>
      </p:sp>
      <p:sp>
        <p:nvSpPr>
          <p:cNvPr id="12" name="Arrondir un rectangle avec un coin diagonal 11"/>
          <p:cNvSpPr/>
          <p:nvPr userDrawn="1"/>
        </p:nvSpPr>
        <p:spPr>
          <a:xfrm>
            <a:off x="7020274" y="457508"/>
            <a:ext cx="1656184" cy="523220"/>
          </a:xfrm>
          <a:prstGeom prst="round2DiagRect">
            <a:avLst/>
          </a:prstGeom>
          <a:noFill/>
          <a:ln w="19050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348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"/>
            <a:ext cx="9144000" cy="6855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DINOT-Bold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DINOT-Bol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04223" y="332656"/>
            <a:ext cx="2077227" cy="124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63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52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63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148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63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371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63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84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988"/>
            <a:ext cx="9144000" cy="6513808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51149" y="6489697"/>
            <a:ext cx="2133600" cy="365125"/>
          </a:xfrm>
        </p:spPr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488900"/>
            <a:ext cx="2895600" cy="365125"/>
          </a:xfrm>
        </p:spPr>
        <p:txBody>
          <a:bodyPr/>
          <a:lstStyle>
            <a:lvl1pPr>
              <a:defRPr i="1"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Plan Programme LMG 2016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321356"/>
            <a:ext cx="8229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60093"/>
                </a:solidFill>
                <a:latin typeface="DINOT-Bold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956197" y="6447823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093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 userDrawn="1"/>
        </p:nvGrpSpPr>
        <p:grpSpPr>
          <a:xfrm>
            <a:off x="-180528" y="-630832"/>
            <a:ext cx="9324528" cy="7156176"/>
            <a:chOff x="-900608" y="-1395536"/>
            <a:chExt cx="12055642" cy="9041732"/>
          </a:xfrm>
        </p:grpSpPr>
        <p:pic>
          <p:nvPicPr>
            <p:cNvPr id="5" name="Image 4" descr="0000. PlanStrat MasquePPT3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608" y="-1395536"/>
              <a:ext cx="12055642" cy="904173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-540568" y="-1179512"/>
              <a:ext cx="2088232" cy="1179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21/10/2016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Plan Programme LMG 2016</a:t>
            </a:r>
            <a:endParaRPr lang="fr-FR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13715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9" y="681038"/>
            <a:ext cx="5922963" cy="592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Logo LMG moyen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3" y="187325"/>
            <a:ext cx="17399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34402" y="3564349"/>
            <a:ext cx="8275203" cy="553998"/>
          </a:xfrm>
        </p:spPr>
        <p:txBody>
          <a:bodyPr tIns="0" bIns="0">
            <a:spAutoFit/>
          </a:bodyPr>
          <a:lstStyle>
            <a:lvl1pPr algn="r">
              <a:defRPr sz="3600" b="0" cap="all" baseline="0">
                <a:solidFill>
                  <a:srgbClr val="93117E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434399" y="4184757"/>
            <a:ext cx="8275203" cy="523220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2800" b="0" cap="all" baseline="0">
                <a:solidFill>
                  <a:srgbClr val="00133A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34399" y="5981700"/>
            <a:ext cx="8275203" cy="400050"/>
          </a:xfrm>
          <a:prstGeom prst="rect">
            <a:avLst/>
          </a:prstGeom>
        </p:spPr>
        <p:txBody>
          <a:bodyPr/>
          <a:lstStyle>
            <a:lvl1pPr algn="r">
              <a:defRPr sz="1200" b="0" cap="all" baseline="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131253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9" y="159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03" y="205686"/>
            <a:ext cx="7740035" cy="54339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464589" y="1409678"/>
            <a:ext cx="8222212" cy="475456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>
                <a:solidFill>
                  <a:srgbClr val="00133A"/>
                </a:solidFill>
              </a:defRPr>
            </a:lvl1pPr>
            <a:lvl2pPr marL="5760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00133A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00133A"/>
                </a:solidFill>
              </a:defRPr>
            </a:lvl3pPr>
            <a:lvl4pPr marL="1344613" indent="-266700"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rgbClr val="00133A"/>
                </a:solidFill>
              </a:defRPr>
            </a:lvl4pPr>
            <a:lvl5pPr>
              <a:buClr>
                <a:schemeClr val="tx2"/>
              </a:buClr>
              <a:defRPr>
                <a:solidFill>
                  <a:srgbClr val="00133A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477904" y="789321"/>
            <a:ext cx="5718176" cy="411683"/>
          </a:xfrm>
          <a:prstGeom prst="rect">
            <a:avLst/>
          </a:prstGeom>
        </p:spPr>
        <p:txBody>
          <a:bodyPr/>
          <a:lstStyle>
            <a:lvl1pPr>
              <a:defRPr sz="2000" b="0" i="1">
                <a:solidFill>
                  <a:srgbClr val="00133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13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78" y="161926"/>
            <a:ext cx="606185" cy="60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page </a:t>
            </a:r>
            <a:fld id="{C797DFDA-DC48-470B-BC46-655590AEF8B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8358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 hidden="1"/>
          <p:cNvGraphicFramePr>
            <a:graphicFrameLocks noChangeAspect="1"/>
          </p:cNvGraphicFramePr>
          <p:nvPr/>
        </p:nvGraphicFramePr>
        <p:xfrm>
          <a:off x="1589" y="159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8" y="238130"/>
            <a:ext cx="7852492" cy="4857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lang="fr-FR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34978" y="723900"/>
            <a:ext cx="5365324" cy="408864"/>
          </a:xfrm>
          <a:prstGeom prst="rect">
            <a:avLst/>
          </a:prstGeom>
        </p:spPr>
        <p:txBody>
          <a:bodyPr/>
          <a:lstStyle>
            <a:lvl1pPr>
              <a:defRPr sz="2000" b="0" i="1">
                <a:solidFill>
                  <a:srgbClr val="00133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10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78" y="161926"/>
            <a:ext cx="606185" cy="60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page </a:t>
            </a:r>
            <a:fld id="{C797DFDA-DC48-470B-BC46-655590AEF8B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6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520283"/>
            <a:ext cx="2133600" cy="365125"/>
          </a:xfrm>
        </p:spPr>
        <p:txBody>
          <a:bodyPr/>
          <a:lstStyle/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54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manual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59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9" y="159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17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78" y="161926"/>
            <a:ext cx="606185" cy="60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34975" y="1638300"/>
            <a:ext cx="4068786" cy="458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4667321" y="1638300"/>
            <a:ext cx="4047727" cy="458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436960" y="734727"/>
            <a:ext cx="5718176" cy="411683"/>
          </a:xfrm>
          <a:prstGeom prst="rect">
            <a:avLst/>
          </a:prstGeom>
        </p:spPr>
        <p:txBody>
          <a:bodyPr/>
          <a:lstStyle>
            <a:lvl1pPr>
              <a:defRPr sz="2000" b="0" i="1">
                <a:solidFill>
                  <a:srgbClr val="00133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/>
              <a:t>page </a:t>
            </a:r>
            <a:fld id="{C797DFDA-DC48-470B-BC46-655590AEF8B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4052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"/>
            <a:ext cx="9144000" cy="6855688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04800" y="6511896"/>
            <a:ext cx="2133600" cy="365125"/>
          </a:xfrm>
        </p:spPr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80761" y="6491721"/>
            <a:ext cx="2895600" cy="365125"/>
          </a:xfrm>
        </p:spPr>
        <p:txBody>
          <a:bodyPr/>
          <a:lstStyle>
            <a:lvl1pPr>
              <a:defRPr i="1"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Plan programme LMG 2016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60093"/>
                </a:solidFill>
                <a:latin typeface="DINOT-Bold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818721" y="649172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9134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72" y="350113"/>
            <a:ext cx="8422670" cy="6302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5571" y="1285200"/>
            <a:ext cx="8424000" cy="514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page </a:t>
            </a:r>
            <a:fld id="{C797DFDA-DC48-470B-BC46-655590AEF8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295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page </a:t>
            </a:r>
            <a:fld id="{C797DFDA-DC48-470B-BC46-655590AEF8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429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92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page </a:t>
            </a:r>
            <a:fld id="{C797DFDA-DC48-470B-BC46-655590AEF8B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9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988"/>
            <a:ext cx="9144000" cy="6513808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351149" y="6489717"/>
            <a:ext cx="2133600" cy="365125"/>
          </a:xfrm>
        </p:spPr>
        <p:txBody>
          <a:bodyPr/>
          <a:lstStyle/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488920"/>
            <a:ext cx="2895600" cy="365125"/>
          </a:xfrm>
        </p:spPr>
        <p:txBody>
          <a:bodyPr/>
          <a:lstStyle>
            <a:lvl1pPr>
              <a:defRPr i="1"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Plan Programme LMG 2016</a:t>
            </a:r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321356"/>
            <a:ext cx="8229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D60093"/>
                </a:solidFill>
                <a:latin typeface="DINOT-Bold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956197" y="6447843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3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 userDrawn="1"/>
        </p:nvGrpSpPr>
        <p:grpSpPr>
          <a:xfrm>
            <a:off x="-180528" y="-630832"/>
            <a:ext cx="9324528" cy="7156176"/>
            <a:chOff x="-900608" y="-1395536"/>
            <a:chExt cx="12055642" cy="9041732"/>
          </a:xfrm>
        </p:grpSpPr>
        <p:pic>
          <p:nvPicPr>
            <p:cNvPr id="5" name="Image 4" descr="0000. PlanStrat MasquePPT3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00608" y="-1395536"/>
              <a:ext cx="12055642" cy="904173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-540568" y="-1179512"/>
              <a:ext cx="2088232" cy="1179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21/10/2016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Plan Programme LMG 2016</a:t>
            </a:r>
            <a:endParaRPr lang="fr-FR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424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9" y="161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615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 descr="C:\Users\Robin Mael\Documents\CAS BCG\140901 Malakoff Médéric\Fond Logo LMG 2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9" y="681038"/>
            <a:ext cx="5922963" cy="592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Logo LMG moyen.em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5" y="187325"/>
            <a:ext cx="17399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34402" y="3564349"/>
            <a:ext cx="8275203" cy="553998"/>
          </a:xfrm>
        </p:spPr>
        <p:txBody>
          <a:bodyPr tIns="0" bIns="0">
            <a:spAutoFit/>
          </a:bodyPr>
          <a:lstStyle>
            <a:lvl1pPr algn="r">
              <a:defRPr sz="3600" b="0" cap="all" baseline="0">
                <a:solidFill>
                  <a:srgbClr val="93117E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434399" y="4184757"/>
            <a:ext cx="8275203" cy="523220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2800" b="0" cap="all" baseline="0">
                <a:solidFill>
                  <a:srgbClr val="00133A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34399" y="5981700"/>
            <a:ext cx="8275203" cy="400050"/>
          </a:xfrm>
          <a:prstGeom prst="rect">
            <a:avLst/>
          </a:prstGeom>
        </p:spPr>
        <p:txBody>
          <a:bodyPr/>
          <a:lstStyle>
            <a:lvl1pPr algn="r">
              <a:defRPr sz="1200" b="0" cap="all" baseline="0">
                <a:solidFill>
                  <a:srgbClr val="93117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023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3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9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6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EA41-2C18-48F3-96BA-7576921C5508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21/10/2016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82AD3-7CD4-44F7-94A0-6D90EC5A6EF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Vision globale de l’utilisation des services de ARC</a:t>
            </a:r>
            <a:endParaRPr lang="fr-FR" dirty="0"/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3" y="980728"/>
            <a:ext cx="5191347" cy="5786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6839" y="4544723"/>
            <a:ext cx="2094932" cy="20881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593" y="2226878"/>
            <a:ext cx="1144706" cy="20881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3" y="4544722"/>
            <a:ext cx="1047466" cy="20881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7673" y="4094328"/>
            <a:ext cx="1497087" cy="12965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08530" y="2363355"/>
            <a:ext cx="1299948" cy="16354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8967" y="980728"/>
            <a:ext cx="895635" cy="138260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206" y="980746"/>
            <a:ext cx="2183639" cy="10573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5773003" y="1253680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1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773003" y="1992571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2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773003" y="2779590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3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770344" y="3632761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1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96842" y="4742597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2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102409" y="4559581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3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5773003" y="3456703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4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773003" y="4151374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5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5068636" y="4742597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4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351177" y="3477357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5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5773003" y="4900589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6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1913725" y="1997304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6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5773003" y="5588756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7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773003" y="6176472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8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4625638" y="1070664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7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223379" y="125369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prstClr val="black"/>
                </a:solidFill>
                <a:latin typeface="Arial" panose="020B0604020202020204" pitchFamily="34" charset="0"/>
              </a:rPr>
              <a:t>Eole permet réceptionner les propositions commerciales signées. </a:t>
            </a:r>
            <a:endParaRPr lang="fr-FR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7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Principes des capacités de ARC</a:t>
            </a:r>
            <a:endParaRPr lang="fr-FR" dirty="0"/>
          </a:p>
        </p:txBody>
      </p:sp>
      <p:pic>
        <p:nvPicPr>
          <p:cNvPr id="337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8" y="1310182"/>
            <a:ext cx="5381970" cy="528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5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 et gestion de la qualité</a:t>
            </a:r>
            <a:endParaRPr lang="fr-FR" dirty="0"/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02" y="1146411"/>
            <a:ext cx="3976029" cy="570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5148618" y="1601831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1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148618" y="2340722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2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148618" y="3127741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3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148618" y="3804854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4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342599" y="2340722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1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2700469" y="3357202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2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1648720" y="4617621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3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889612" y="4323286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4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148618" y="4571166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5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741212" y="2074484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5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5161788" y="5255829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6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931509" y="2257500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6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5161788" y="5954140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7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914766" y="2245111"/>
            <a:ext cx="306122" cy="366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 smtClean="0">
                <a:solidFill>
                  <a:prstClr val="white"/>
                </a:solidFill>
              </a:rPr>
              <a:t>7</a:t>
            </a:r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6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Vision cible Possible</a:t>
            </a:r>
            <a:endParaRPr lang="fr-FR" dirty="0"/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36" y="1196720"/>
            <a:ext cx="6514143" cy="544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3766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hème Offic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hème Offic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hème Offic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Affichage à l'écran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4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1_Thème Office</vt:lpstr>
      <vt:lpstr>2_Thème Office</vt:lpstr>
      <vt:lpstr>3_Thème Office</vt:lpstr>
      <vt:lpstr>Thème Office</vt:lpstr>
      <vt:lpstr>think-cell Slide</vt:lpstr>
      <vt:lpstr>Vision globale de l’utilisation des services de ARC</vt:lpstr>
      <vt:lpstr>Principes des capacités de ARC</vt:lpstr>
      <vt:lpstr>ARC et gestion de la qualité</vt:lpstr>
      <vt:lpstr>Vision cible Possible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globale de l’utilisation des services de ARC</dc:title>
  <dc:creator>LADOUE Fabrice</dc:creator>
  <cp:lastModifiedBy>Taores</cp:lastModifiedBy>
  <cp:revision>1</cp:revision>
  <dcterms:created xsi:type="dcterms:W3CDTF">2016-10-21T10:54:02Z</dcterms:created>
  <dcterms:modified xsi:type="dcterms:W3CDTF">2016-10-21T10:55:36Z</dcterms:modified>
</cp:coreProperties>
</file>