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77" y="1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28D40-CADE-44E7-BE48-EF2798B583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A3E29D-ADD1-4F3E-B738-0BF4A7C7A1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CBA6AE-1A5F-434B-BF01-5389F0212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53F21-E2F3-489D-8E8D-DAE1585E2AEE}" type="datetimeFigureOut">
              <a:rPr lang="en-IN" smtClean="0"/>
              <a:t>10-May-2019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FF8A87-09BB-4EA2-95DB-CA4F65343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4A8D37-D772-4E87-921C-C79C00E6D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64077-01AA-4A1D-A66B-A631114E04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6814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9043E-DB38-4124-B295-C8BCB43CA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72F2D7-6F20-4DB7-AB8B-1448096B1F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CC176A-EF40-46DD-B774-FDA434DE3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53F21-E2F3-489D-8E8D-DAE1585E2AEE}" type="datetimeFigureOut">
              <a:rPr lang="en-IN" smtClean="0"/>
              <a:t>10-May-2019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BBC65D-FE71-45B2-AE09-C49E1DE53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442E07-3507-4295-A22C-04A14EF72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64077-01AA-4A1D-A66B-A631114E04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2282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EC8532-0376-40CB-950F-8CC6B828F1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B90053-5639-4549-9A91-F27BBE8EEB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9FCB7C-30B6-488C-9FFB-D7E43BA9B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53F21-E2F3-489D-8E8D-DAE1585E2AEE}" type="datetimeFigureOut">
              <a:rPr lang="en-IN" smtClean="0"/>
              <a:t>10-May-2019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9ED35F-7B84-4A39-AE8D-188879C6A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03D14E-5879-4A0E-9706-FC580B4B1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64077-01AA-4A1D-A66B-A631114E04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613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B4DEE-15B5-4C13-9DD2-1B6E2FE34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B6F91-0575-4CD9-9A90-6148385DD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F40465-8651-4B0A-93F1-C65C80F23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53F21-E2F3-489D-8E8D-DAE1585E2AEE}" type="datetimeFigureOut">
              <a:rPr lang="en-IN" smtClean="0"/>
              <a:t>10-May-2019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7CE01A-5EAA-433E-A2A4-33BF9AE3D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220F5E-2ADF-4BBF-98FC-17E376545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64077-01AA-4A1D-A66B-A631114E04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0146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1254D-8AEA-4F80-B53B-EEDD0EE11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9F358F-84EB-4C55-A33A-A7D4DF6C9F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CBC294-0086-4A29-ACFC-8A2A59D06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53F21-E2F3-489D-8E8D-DAE1585E2AEE}" type="datetimeFigureOut">
              <a:rPr lang="en-IN" smtClean="0"/>
              <a:t>10-May-2019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A746D4-B654-4355-998A-60ADC7402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491FD8-8367-41A8-82D2-74C4442EF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64077-01AA-4A1D-A66B-A631114E04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2219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F3C94-AF4B-43F6-9B54-5CE9E9498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F0FCEF-FA2C-4259-A1BA-79A01AD93E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0EA39C-3F5B-4978-B8D7-D0A7BD1248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50097B-AAC8-4315-B058-038FE0719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53F21-E2F3-489D-8E8D-DAE1585E2AEE}" type="datetimeFigureOut">
              <a:rPr lang="en-IN" smtClean="0"/>
              <a:t>10-May-2019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3463BA-CB18-4658-9153-3954C95C2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826FA8-1852-471E-95FE-C002C15D7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64077-01AA-4A1D-A66B-A631114E04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5286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9A8D9-0B8B-4CB6-951D-93E1CCE1D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5B2B50-A3A3-4D59-A05E-0CC5F5A051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132115-6A98-49DD-9751-5F11ECF166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C49D1F-15A3-4EEA-8A71-EC732FDC95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C8371C-0704-4D7E-AC62-C1CD60FCF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CA38F7-7A0B-4951-B7B2-66616FEE6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53F21-E2F3-489D-8E8D-DAE1585E2AEE}" type="datetimeFigureOut">
              <a:rPr lang="en-IN" smtClean="0"/>
              <a:t>10-May-2019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239DE8-E8F1-4621-99D0-694907034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13C9D3-8315-4120-B4D8-74687631E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64077-01AA-4A1D-A66B-A631114E04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2824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41322-1643-4260-BDFD-27CC2DCB8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6CA18C-6B76-453D-924E-858A8BB68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53F21-E2F3-489D-8E8D-DAE1585E2AEE}" type="datetimeFigureOut">
              <a:rPr lang="en-IN" smtClean="0"/>
              <a:t>10-May-2019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05ED21-0741-4058-AC78-3D4BC7930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75581C-217E-4AAB-88B0-CBBA33B30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64077-01AA-4A1D-A66B-A631114E04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2159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10E53F-F879-486E-BED5-04422BF3B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53F21-E2F3-489D-8E8D-DAE1585E2AEE}" type="datetimeFigureOut">
              <a:rPr lang="en-IN" smtClean="0"/>
              <a:t>10-May-2019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1797F9-013D-4634-9093-E1E83F2D1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C31F5D-1DFC-4751-9124-081F17D2F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64077-01AA-4A1D-A66B-A631114E04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5767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85D28-04F8-4C18-8F59-5F220694B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9DB2C8-F295-45FE-B48E-4D5B777F8C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7E6C2E-5FB0-40CA-8D71-D836D2AEC2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136455-C3C4-4A1E-A704-5391BA345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53F21-E2F3-489D-8E8D-DAE1585E2AEE}" type="datetimeFigureOut">
              <a:rPr lang="en-IN" smtClean="0"/>
              <a:t>10-May-2019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4C1720-6F46-4436-BED4-8CBA1F165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1FCEB3-28F9-4CE9-80A9-A956C042B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64077-01AA-4A1D-A66B-A631114E04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0282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1E609-51A5-4F00-8D36-670C477D7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3615AE-F73F-4BD0-8A46-23F1C4CE49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1D2877-2B77-4F3F-861D-1F70EA68CF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F8C04D-7A57-443A-8DA1-6747282B4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53F21-E2F3-489D-8E8D-DAE1585E2AEE}" type="datetimeFigureOut">
              <a:rPr lang="en-IN" smtClean="0"/>
              <a:t>10-May-2019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8C8BA3-A80D-42F0-8965-1771B1351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6DF092-8FFC-4E5B-859D-C7E967E34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64077-01AA-4A1D-A66B-A631114E04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4064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6D5A85-95E8-40B0-BA19-54966C841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955D55-1F38-4880-A73F-F885083124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772597-21BC-422C-8121-EEC5D3D415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453F21-E2F3-489D-8E8D-DAE1585E2AEE}" type="datetimeFigureOut">
              <a:rPr lang="en-IN" smtClean="0"/>
              <a:t>10-May-2019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A893D3-9B12-43C8-87CF-9290F92F22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76BD3B-5894-4D5F-B427-0A2B0C8A06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564077-01AA-4A1D-A66B-A631114E04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3760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65B9B39-D99A-4AE2-952E-B4837BED718A}"/>
              </a:ext>
            </a:extLst>
          </p:cNvPr>
          <p:cNvSpPr txBox="1"/>
          <p:nvPr/>
        </p:nvSpPr>
        <p:spPr>
          <a:xfrm>
            <a:off x="2621902" y="1511559"/>
            <a:ext cx="400327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6600" b="1" dirty="0">
                <a:solidFill>
                  <a:srgbClr val="FF0000"/>
                </a:solidFill>
              </a:rPr>
              <a:t>ANAGLYPH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545991-4079-4C9C-A22F-2DC1E4AE65C2}"/>
              </a:ext>
            </a:extLst>
          </p:cNvPr>
          <p:cNvSpPr txBox="1"/>
          <p:nvPr/>
        </p:nvSpPr>
        <p:spPr>
          <a:xfrm>
            <a:off x="6867331" y="1511559"/>
            <a:ext cx="400327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6600" b="1" dirty="0">
                <a:solidFill>
                  <a:srgbClr val="00FFFF"/>
                </a:solidFill>
              </a:rPr>
              <a:t>ANAGLYPH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52184B-6CF7-4FE5-8F82-13E2D87AB38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51903"/>
            <a:ext cx="4791871" cy="1761897"/>
          </a:xfrm>
          <a:prstGeom prst="rect">
            <a:avLst/>
          </a:prstGeom>
        </p:spPr>
      </p:pic>
      <p:pic>
        <p:nvPicPr>
          <p:cNvPr id="9" name="Picture 8" descr="A picture containing object&#10;&#10;Description automatically generated">
            <a:extLst>
              <a:ext uri="{FF2B5EF4-FFF2-40B4-BE49-F238E27FC236}">
                <a16:creationId xmlns:a16="http://schemas.microsoft.com/office/drawing/2014/main" id="{467E1EB1-BB57-4B94-AA2E-9B02DF90E279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8679" y="3051903"/>
            <a:ext cx="4791871" cy="176189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841A6D9-011D-464D-9F38-F8ED2C5613E5}"/>
              </a:ext>
            </a:extLst>
          </p:cNvPr>
          <p:cNvSpPr txBox="1"/>
          <p:nvPr/>
        </p:nvSpPr>
        <p:spPr>
          <a:xfrm>
            <a:off x="4654513" y="3268950"/>
            <a:ext cx="442563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6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Mono-Scopic</a:t>
            </a:r>
          </a:p>
          <a:p>
            <a:pPr algn="ctr"/>
            <a:r>
              <a:rPr lang="en-IN" sz="6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3D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8451E8-2494-4D0C-BC7F-24876E5328F1}"/>
              </a:ext>
            </a:extLst>
          </p:cNvPr>
          <p:cNvSpPr txBox="1"/>
          <p:nvPr/>
        </p:nvSpPr>
        <p:spPr>
          <a:xfrm>
            <a:off x="7548466" y="5207146"/>
            <a:ext cx="3784177" cy="1107996"/>
          </a:xfrm>
          <a:prstGeom prst="rect">
            <a:avLst/>
          </a:prstGeom>
          <a:noFill/>
        </p:spPr>
        <p:txBody>
          <a:bodyPr wrap="none" rtlCol="0">
            <a:prstTxWarp prst="textTriangleInverted">
              <a:avLst/>
            </a:prstTxWarp>
            <a:spAutoFit/>
          </a:bodyPr>
          <a:lstStyle/>
          <a:p>
            <a:r>
              <a:rPr lang="en-IN" sz="6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Trombone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D6939B8-62F4-4249-90C0-D47AEAE24839}"/>
              </a:ext>
            </a:extLst>
          </p:cNvPr>
          <p:cNvSpPr txBox="1"/>
          <p:nvPr/>
        </p:nvSpPr>
        <p:spPr>
          <a:xfrm>
            <a:off x="4170488" y="2762829"/>
            <a:ext cx="946093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3900" dirty="0">
                <a:pattFill prst="wdUpDiag">
                  <a:fgClr>
                    <a:schemeClr val="tx1"/>
                  </a:fgClr>
                  <a:bgClr>
                    <a:schemeClr val="bg1"/>
                  </a:bgClr>
                </a:pattFill>
              </a:rPr>
              <a:t>P</a:t>
            </a:r>
          </a:p>
        </p:txBody>
      </p:sp>
    </p:spTree>
    <p:extLst>
      <p:ext uri="{BB962C8B-B14F-4D97-AF65-F5344CB8AC3E}">
        <p14:creationId xmlns:p14="http://schemas.microsoft.com/office/powerpoint/2010/main" val="3712431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EFC1E08-2C4A-4229-9257-7637EA17E99C}"/>
              </a:ext>
            </a:extLst>
          </p:cNvPr>
          <p:cNvSpPr/>
          <p:nvPr/>
        </p:nvSpPr>
        <p:spPr>
          <a:xfrm>
            <a:off x="173352" y="693552"/>
            <a:ext cx="4337998" cy="2478856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003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7F4B637-4993-4087-A659-D26366634025}"/>
              </a:ext>
            </a:extLst>
          </p:cNvPr>
          <p:cNvGrpSpPr/>
          <p:nvPr/>
        </p:nvGrpSpPr>
        <p:grpSpPr>
          <a:xfrm>
            <a:off x="463246" y="1134303"/>
            <a:ext cx="3818732" cy="1709326"/>
            <a:chOff x="1127968" y="1526208"/>
            <a:chExt cx="2517273" cy="1126772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49197E07-BA17-44BC-B43F-69B292A461C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alphaModFix amt="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929" r="8929"/>
            <a:stretch/>
          </p:blipFill>
          <p:spPr>
            <a:xfrm>
              <a:off x="1127968" y="1526208"/>
              <a:ext cx="2517273" cy="1126772"/>
            </a:xfrm>
            <a:prstGeom prst="rect">
              <a:avLst/>
            </a:prstGeom>
          </p:spPr>
        </p:pic>
        <p:pic>
          <p:nvPicPr>
            <p:cNvPr id="4" name="Picture 3" descr="A picture containing object&#10;&#10;Description automatically generated">
              <a:extLst>
                <a:ext uri="{FF2B5EF4-FFF2-40B4-BE49-F238E27FC236}">
                  <a16:creationId xmlns:a16="http://schemas.microsoft.com/office/drawing/2014/main" id="{5890D9C0-613B-4061-B94C-268776A448C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169" r="6687"/>
            <a:stretch/>
          </p:blipFill>
          <p:spPr>
            <a:xfrm>
              <a:off x="1127968" y="1526208"/>
              <a:ext cx="2517273" cy="1126772"/>
            </a:xfrm>
            <a:prstGeom prst="rect">
              <a:avLst/>
            </a:prstGeom>
          </p:spPr>
        </p:pic>
      </p:grp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D423C11-DB89-433F-9B40-053F33D0FCB5}"/>
              </a:ext>
            </a:extLst>
          </p:cNvPr>
          <p:cNvSpPr/>
          <p:nvPr/>
        </p:nvSpPr>
        <p:spPr>
          <a:xfrm>
            <a:off x="173352" y="3685593"/>
            <a:ext cx="4337998" cy="2478856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100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86B91A-0709-458E-BEA5-7858C7C79BDB}"/>
              </a:ext>
            </a:extLst>
          </p:cNvPr>
          <p:cNvSpPr txBox="1"/>
          <p:nvPr/>
        </p:nvSpPr>
        <p:spPr>
          <a:xfrm>
            <a:off x="339335" y="4047858"/>
            <a:ext cx="400603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5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Mono-Scopic</a:t>
            </a:r>
          </a:p>
          <a:p>
            <a:pPr algn="ctr"/>
            <a:r>
              <a:rPr lang="en-IN" sz="5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3D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1BFC24E-4C8B-4578-B108-1BC4A01F4009}"/>
              </a:ext>
            </a:extLst>
          </p:cNvPr>
          <p:cNvSpPr/>
          <p:nvPr/>
        </p:nvSpPr>
        <p:spPr>
          <a:xfrm>
            <a:off x="6891392" y="950144"/>
            <a:ext cx="4337998" cy="2478856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b="1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334814-8748-4C16-B50A-CE23481F7E18}"/>
              </a:ext>
            </a:extLst>
          </p:cNvPr>
          <p:cNvSpPr txBox="1"/>
          <p:nvPr/>
        </p:nvSpPr>
        <p:spPr>
          <a:xfrm>
            <a:off x="7168302" y="1635574"/>
            <a:ext cx="3784177" cy="1107996"/>
          </a:xfrm>
          <a:prstGeom prst="rect">
            <a:avLst/>
          </a:prstGeom>
          <a:noFill/>
        </p:spPr>
        <p:txBody>
          <a:bodyPr wrap="none" rtlCol="0">
            <a:prstTxWarp prst="textTriangleInverted">
              <a:avLst/>
            </a:prstTxWarp>
            <a:spAutoFit/>
          </a:bodyPr>
          <a:lstStyle/>
          <a:p>
            <a:r>
              <a:rPr lang="en-IN" sz="6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wdUpDiag">
                  <a:fgClr>
                    <a:srgbClr val="7030A0"/>
                  </a:fgClr>
                  <a:bgClr>
                    <a:schemeClr val="bg1"/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Trombone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A6ADF2F-7D44-4946-B24B-E94326FB8B3D}"/>
              </a:ext>
            </a:extLst>
          </p:cNvPr>
          <p:cNvSpPr/>
          <p:nvPr/>
        </p:nvSpPr>
        <p:spPr>
          <a:xfrm>
            <a:off x="7836309" y="3685593"/>
            <a:ext cx="2644878" cy="2644878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025EC96-1C7E-4E36-BCA1-8C8FC30BAA4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08" t="24246" b="22083"/>
          <a:stretch/>
        </p:blipFill>
        <p:spPr>
          <a:xfrm>
            <a:off x="9158748" y="4047858"/>
            <a:ext cx="1214869" cy="202544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5BABE06-40AD-4DA5-8F8C-F854AFB0BCC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08" t="24246" b="22083"/>
          <a:stretch/>
        </p:blipFill>
        <p:spPr>
          <a:xfrm flipH="1">
            <a:off x="7943880" y="4047857"/>
            <a:ext cx="1214868" cy="2025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608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9</Words>
  <Application>Microsoft Office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Nikhil Sood</dc:creator>
  <cp:lastModifiedBy>Nikhil Sood</cp:lastModifiedBy>
  <cp:revision>26</cp:revision>
  <dcterms:created xsi:type="dcterms:W3CDTF">2019-05-10T12:37:34Z</dcterms:created>
  <dcterms:modified xsi:type="dcterms:W3CDTF">2019-05-10T13:33:10Z</dcterms:modified>
</cp:coreProperties>
</file>