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D40-CADE-44E7-BE48-EF2798B5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3E29D-ADD1-4F3E-B738-0BF4A7C7A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A6AE-1A5F-434B-BF01-5389F021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8A87-09BB-4EA2-95DB-CA4F6534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8D37-D772-4E87-921C-C79C00E6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1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043E-DB38-4124-B295-C8BCB43C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2F2D7-6F20-4DB7-AB8B-1448096B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176A-EF40-46DD-B774-FDA434DE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C65D-FE71-45B2-AE09-C49E1DE5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2E07-3507-4295-A22C-04A14EF7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C8532-0376-40CB-950F-8CC6B828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90053-5639-4549-9A91-F27BBE8E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FCB7C-30B6-488C-9FFB-D7E43BA9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D35F-7B84-4A39-AE8D-188879C6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D14E-5879-4A0E-9706-FC580B4B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4DEE-15B5-4C13-9DD2-1B6E2FE3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6F91-0575-4CD9-9A90-6148385D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0465-8651-4B0A-93F1-C65C80F2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E01A-5EAA-433E-A2A4-33BF9AE3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0F5E-2ADF-4BBF-98FC-17E37654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1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254D-8AEA-4F80-B53B-EEDD0EE1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358F-84EB-4C55-A33A-A7D4DF6C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C294-0086-4A29-ACFC-8A2A59D0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46D4-B654-4355-998A-60ADC740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1FD8-8367-41A8-82D2-74C4442E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C94-AF4B-43F6-9B54-5CE9E949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FCEF-FA2C-4259-A1BA-79A01AD93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EA39C-3F5B-4978-B8D7-D0A7BD124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0097B-AAC8-4315-B058-038FE071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463BA-CB18-4658-9153-3954C95C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26FA8-1852-471E-95FE-C002C15D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8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A8D9-0B8B-4CB6-951D-93E1CCE1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2B50-A3A3-4D59-A05E-0CC5F5A0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2115-6A98-49DD-9751-5F11ECF16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49D1F-15A3-4EEA-8A71-EC732FDC9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8371C-0704-4D7E-AC62-C1CD60FCF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A38F7-7A0B-4951-B7B2-66616FEE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39DE8-E8F1-4621-99D0-69490703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C9D3-8315-4120-B4D8-74687631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1322-1643-4260-BDFD-27CC2DCB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CA18C-6B76-453D-924E-858A8BB6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5ED21-0741-4058-AC78-3D4BC793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5581C-217E-4AAB-88B0-CBBA33B3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5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0E53F-F879-486E-BED5-04422BF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797F9-013D-4634-9093-E1E83F2D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31F5D-1DFC-4751-9124-081F17D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6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5D28-04F8-4C18-8F59-5F220694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B2C8-F295-45FE-B48E-4D5B777F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E6C2E-5FB0-40CA-8D71-D836D2AEC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6455-C3C4-4A1E-A704-5391BA34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C1720-6F46-4436-BED4-8CBA1F16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FCEB3-28F9-4CE9-80A9-A956C042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8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609-51A5-4F00-8D36-670C477D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615AE-F73F-4BD0-8A46-23F1C4CE4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D2877-2B77-4F3F-861D-1F70EA68C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8C04D-7A57-443A-8DA1-6747282B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8BA3-A80D-42F0-8965-1771B135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DF092-8FFC-4E5B-859D-C7E967E3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D5A85-95E8-40B0-BA19-54966C84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55D55-1F38-4880-A73F-F8850831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2597-21BC-422C-8121-EEC5D3D41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3F21-E2F3-489D-8E8D-DAE1585E2AEE}" type="datetimeFigureOut">
              <a:rPr lang="en-IN" smtClean="0"/>
              <a:t>13-May-2019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93D3-9B12-43C8-87CF-9290F92F2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BD3B-5894-4D5F-B427-0A2B0C8A0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6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B9B39-D99A-4AE2-952E-B4837BED718A}"/>
              </a:ext>
            </a:extLst>
          </p:cNvPr>
          <p:cNvSpPr txBox="1"/>
          <p:nvPr/>
        </p:nvSpPr>
        <p:spPr>
          <a:xfrm>
            <a:off x="2621902" y="1511559"/>
            <a:ext cx="40032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FF0000"/>
                </a:solidFill>
              </a:rPr>
              <a:t>ANAGLYPH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45991-4079-4C9C-A22F-2DC1E4AE65C2}"/>
              </a:ext>
            </a:extLst>
          </p:cNvPr>
          <p:cNvSpPr txBox="1"/>
          <p:nvPr/>
        </p:nvSpPr>
        <p:spPr>
          <a:xfrm>
            <a:off x="6867331" y="1511559"/>
            <a:ext cx="40032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00FFFF"/>
                </a:solidFill>
              </a:rPr>
              <a:t>ANAGLYPH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2184B-6CF7-4FE5-8F82-13E2D87AB3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1903"/>
            <a:ext cx="4791871" cy="1761897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467E1EB1-BB57-4B94-AA2E-9B02DF90E2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79" y="3051903"/>
            <a:ext cx="4791871" cy="1761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41A6D9-011D-464D-9F38-F8ED2C5613E5}"/>
              </a:ext>
            </a:extLst>
          </p:cNvPr>
          <p:cNvSpPr txBox="1"/>
          <p:nvPr/>
        </p:nvSpPr>
        <p:spPr>
          <a:xfrm>
            <a:off x="4654513" y="3268950"/>
            <a:ext cx="44256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Mono-Scopic</a:t>
            </a:r>
          </a:p>
          <a:p>
            <a:pPr algn="ctr"/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51E8-2494-4D0C-BC7F-24876E5328F1}"/>
              </a:ext>
            </a:extLst>
          </p:cNvPr>
          <p:cNvSpPr txBox="1"/>
          <p:nvPr/>
        </p:nvSpPr>
        <p:spPr>
          <a:xfrm>
            <a:off x="7548466" y="5207146"/>
            <a:ext cx="3784177" cy="1107996"/>
          </a:xfrm>
          <a:prstGeom prst="rect">
            <a:avLst/>
          </a:prstGeom>
          <a:noFill/>
        </p:spPr>
        <p:txBody>
          <a:bodyPr wrap="none" rtlCol="0">
            <a:prstTxWarp prst="textTriangleInverted">
              <a:avLst/>
            </a:prstTxWarp>
            <a:spAutoFit/>
          </a:bodyPr>
          <a:lstStyle/>
          <a:p>
            <a:r>
              <a:rPr lang="en-IN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Trombone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939B8-62F4-4249-90C0-D47AEAE24839}"/>
              </a:ext>
            </a:extLst>
          </p:cNvPr>
          <p:cNvSpPr txBox="1"/>
          <p:nvPr/>
        </p:nvSpPr>
        <p:spPr>
          <a:xfrm>
            <a:off x="4170488" y="2762829"/>
            <a:ext cx="94609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900" dirty="0"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124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FC1E08-2C4A-4229-9257-7637EA17E99C}"/>
              </a:ext>
            </a:extLst>
          </p:cNvPr>
          <p:cNvSpPr/>
          <p:nvPr/>
        </p:nvSpPr>
        <p:spPr>
          <a:xfrm>
            <a:off x="173352" y="693552"/>
            <a:ext cx="4337998" cy="247885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F4B637-4993-4087-A659-D26366634025}"/>
              </a:ext>
            </a:extLst>
          </p:cNvPr>
          <p:cNvGrpSpPr/>
          <p:nvPr/>
        </p:nvGrpSpPr>
        <p:grpSpPr>
          <a:xfrm>
            <a:off x="463246" y="1134303"/>
            <a:ext cx="3818732" cy="1709326"/>
            <a:chOff x="1127968" y="1526208"/>
            <a:chExt cx="2517273" cy="11267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197E07-BA17-44BC-B43F-69B292A46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9" r="8929"/>
            <a:stretch/>
          </p:blipFill>
          <p:spPr>
            <a:xfrm>
              <a:off x="1127968" y="1526208"/>
              <a:ext cx="2517273" cy="1126772"/>
            </a:xfrm>
            <a:prstGeom prst="rect">
              <a:avLst/>
            </a:prstGeom>
          </p:spPr>
        </p:pic>
        <p:pic>
          <p:nvPicPr>
            <p:cNvPr id="4" name="Picture 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5890D9C0-613B-4061-B94C-268776A44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9" r="6687"/>
            <a:stretch/>
          </p:blipFill>
          <p:spPr>
            <a:xfrm>
              <a:off x="1127968" y="1526208"/>
              <a:ext cx="2517273" cy="1126772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23C11-DB89-433F-9B40-053F33D0FCB5}"/>
              </a:ext>
            </a:extLst>
          </p:cNvPr>
          <p:cNvSpPr/>
          <p:nvPr/>
        </p:nvSpPr>
        <p:spPr>
          <a:xfrm>
            <a:off x="173352" y="3685593"/>
            <a:ext cx="4337998" cy="247885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B91A-0709-458E-BEA5-7858C7C79BDB}"/>
              </a:ext>
            </a:extLst>
          </p:cNvPr>
          <p:cNvSpPr txBox="1"/>
          <p:nvPr/>
        </p:nvSpPr>
        <p:spPr>
          <a:xfrm>
            <a:off x="339335" y="4047858"/>
            <a:ext cx="4006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Mono-Scopic</a:t>
            </a:r>
          </a:p>
          <a:p>
            <a:pPr algn="ctr"/>
            <a:r>
              <a:rPr lang="en-I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BFC24E-4C8B-4578-B108-1BC4A01F4009}"/>
              </a:ext>
            </a:extLst>
          </p:cNvPr>
          <p:cNvSpPr/>
          <p:nvPr/>
        </p:nvSpPr>
        <p:spPr>
          <a:xfrm>
            <a:off x="6891392" y="950144"/>
            <a:ext cx="4337998" cy="24788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34814-8748-4C16-B50A-CE23481F7E18}"/>
              </a:ext>
            </a:extLst>
          </p:cNvPr>
          <p:cNvSpPr txBox="1"/>
          <p:nvPr/>
        </p:nvSpPr>
        <p:spPr>
          <a:xfrm>
            <a:off x="7168302" y="1635574"/>
            <a:ext cx="3784177" cy="1107996"/>
          </a:xfrm>
          <a:prstGeom prst="rect">
            <a:avLst/>
          </a:prstGeom>
          <a:noFill/>
        </p:spPr>
        <p:txBody>
          <a:bodyPr wrap="none" rtlCol="0">
            <a:prstTxWarp prst="textTriangleInverted">
              <a:avLst/>
            </a:prstTxWarp>
            <a:spAutoFit/>
          </a:bodyPr>
          <a:lstStyle/>
          <a:p>
            <a:r>
              <a:rPr lang="en-IN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7030A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Trombone</a:t>
            </a:r>
          </a:p>
        </p:txBody>
      </p:sp>
    </p:spTree>
    <p:extLst>
      <p:ext uri="{BB962C8B-B14F-4D97-AF65-F5344CB8AC3E}">
        <p14:creationId xmlns:p14="http://schemas.microsoft.com/office/powerpoint/2010/main" val="2927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4F2EF9-82AB-4C4C-9F7A-53FD1D45885A}"/>
              </a:ext>
            </a:extLst>
          </p:cNvPr>
          <p:cNvSpPr/>
          <p:nvPr/>
        </p:nvSpPr>
        <p:spPr>
          <a:xfrm>
            <a:off x="4481086" y="1054560"/>
            <a:ext cx="3600000" cy="360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7124-608D-4DFF-8128-C1E5BBB6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86" y="1559267"/>
            <a:ext cx="1584829" cy="2590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E57372-3E67-4298-8828-2D25C6A6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258" y="1559267"/>
            <a:ext cx="1584828" cy="25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Sood</dc:creator>
  <cp:lastModifiedBy>Nikhil Sood</cp:lastModifiedBy>
  <cp:revision>28</cp:revision>
  <dcterms:created xsi:type="dcterms:W3CDTF">2019-05-10T12:37:34Z</dcterms:created>
  <dcterms:modified xsi:type="dcterms:W3CDTF">2019-05-13T12:36:19Z</dcterms:modified>
</cp:coreProperties>
</file>