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FF77-7ED3-46A4-8DB1-18EC7454E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28A98-2F01-4B38-9645-7CFC7F5E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DF87-8BAA-4922-9237-8B4C0463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18-EC46-41E2-9638-ABA13C721B3C}" type="datetimeFigureOut">
              <a:rPr lang="en-IN" smtClean="0"/>
              <a:t>15-Mar-2019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15DD-350E-4E9C-8EE8-85037FA1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1692F-A212-4487-A7E1-BEDC1B5B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738A-F36A-483C-BC17-D989CC56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B4DA-2D47-4A3D-880A-398EB8C7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01144-3322-44C8-A8EE-73AED5355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9540-E065-4BD4-9FAD-17B2CE1B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18-EC46-41E2-9638-ABA13C721B3C}" type="datetimeFigureOut">
              <a:rPr lang="en-IN" smtClean="0"/>
              <a:t>15-Mar-2019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113B-BD5C-460E-A3E7-D0F1D301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A41D-E67B-4EC0-B2AA-78D92B2A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738A-F36A-483C-BC17-D989CC56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AFC10-AEB6-4066-83D5-64789831B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1BEF8-8142-49FF-9C63-BD5E64FDC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38DC-DB80-4B64-849B-DDCF9813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18-EC46-41E2-9638-ABA13C721B3C}" type="datetimeFigureOut">
              <a:rPr lang="en-IN" smtClean="0"/>
              <a:t>15-Mar-2019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CF7E-F490-46A6-9D3A-9376A587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9936-E987-424B-80E5-C02A7FAC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738A-F36A-483C-BC17-D989CC56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16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E5F1-9449-4363-B9E0-F2700B99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991B-2C13-450D-ADD8-B3B7C5BA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37CD3-470E-4DEC-BE66-D181E569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18-EC46-41E2-9638-ABA13C721B3C}" type="datetimeFigureOut">
              <a:rPr lang="en-IN" smtClean="0"/>
              <a:t>15-Mar-2019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F659-17C9-4B2D-BF11-A348FCBD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1D2F2-2A94-464A-9C14-9102FCCC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738A-F36A-483C-BC17-D989CC56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37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1A77-A189-45AD-AD2B-700D9339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51307-BF30-49B9-96F4-202BE48FC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54F4-D5C2-4FA7-9718-7C715910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18-EC46-41E2-9638-ABA13C721B3C}" type="datetimeFigureOut">
              <a:rPr lang="en-IN" smtClean="0"/>
              <a:t>15-Mar-2019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E3EC-AFF1-4D55-8C9A-1CC2373D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28F1-EBD4-4832-BE6A-50251790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738A-F36A-483C-BC17-D989CC56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0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CCC9-94CE-4925-8149-A1FA4C6B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1577-5C17-4302-A12F-27B0E2563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AA784-0364-4D2B-BB01-3D93FE90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D2A21-221E-4C62-8736-A4D2697C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18-EC46-41E2-9638-ABA13C721B3C}" type="datetimeFigureOut">
              <a:rPr lang="en-IN" smtClean="0"/>
              <a:t>15-Mar-2019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E6206-DDC3-44E8-9F1B-7A9994DB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2C1CF-97E9-45B1-9C70-FFB0BA78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738A-F36A-483C-BC17-D989CC56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72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6C4B-400A-4276-8C6B-C47C34C2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DB967-E183-462E-ADA5-6BF0B639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19A1-BDE7-4C4B-8A8C-A80F1200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50219-4BE3-4143-8E4F-DB14713A7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F9185-C0CE-4A81-AB41-0DE53D1DE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1879C-D67B-4850-9211-07F79FAE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18-EC46-41E2-9638-ABA13C721B3C}" type="datetimeFigureOut">
              <a:rPr lang="en-IN" smtClean="0"/>
              <a:t>15-Mar-2019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B29A5-ACB1-446B-A2D1-CEA68F12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9E6DE-4BB6-4A24-B665-39CCAB95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738A-F36A-483C-BC17-D989CC56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6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59F1-BEDA-446E-A7B1-31E98031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C55C8-5F3E-4669-84AD-E3250626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18-EC46-41E2-9638-ABA13C721B3C}" type="datetimeFigureOut">
              <a:rPr lang="en-IN" smtClean="0"/>
              <a:t>15-Mar-2019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BDEC1-B2CB-4479-81E0-BAEF689F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F8823-36D1-4513-BB41-D084E27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738A-F36A-483C-BC17-D989CC56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7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45B15-B0B9-48D8-8B68-237D8B4D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18-EC46-41E2-9638-ABA13C721B3C}" type="datetimeFigureOut">
              <a:rPr lang="en-IN" smtClean="0"/>
              <a:t>15-Mar-2019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88114-33C8-4A4B-98C2-8C87588C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DE94C-7355-4240-B1F5-A9066D4B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738A-F36A-483C-BC17-D989CC56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41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41D7-424A-4199-9E92-246417F6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81D9-6E34-463F-8B7B-5F54A348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8E92E-5BBC-4293-9A4D-C003BE315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F6C18-43F3-4FF9-8B38-60AE99CA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18-EC46-41E2-9638-ABA13C721B3C}" type="datetimeFigureOut">
              <a:rPr lang="en-IN" smtClean="0"/>
              <a:t>15-Mar-2019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1958E-B59E-41C8-85F3-D65F74C3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15038-B776-400D-AF1C-283B0E2E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738A-F36A-483C-BC17-D989CC56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14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65C7-F77B-42A2-909B-B0CD62E8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F8F61-64EF-4363-B618-982B20F6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2716A-AC83-4008-8DEA-42F1E0615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FB1F-3619-4CE2-B0E8-379409CF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18-EC46-41E2-9638-ABA13C721B3C}" type="datetimeFigureOut">
              <a:rPr lang="en-IN" smtClean="0"/>
              <a:t>15-Mar-2019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FE053-4087-4A52-87F5-0E678054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ED1A8-1D91-48F6-9166-C1DF9A5F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738A-F36A-483C-BC17-D989CC56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8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709F1-259F-4DCA-A43C-1D6E619C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2C47B-E504-4022-B093-26C12BB1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DC2B-BFB2-4DC4-B029-076501D11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9918-EC46-41E2-9638-ABA13C721B3C}" type="datetimeFigureOut">
              <a:rPr lang="en-IN" smtClean="0"/>
              <a:t>15-Mar-2019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6C23-2984-49DA-9588-D9601B01A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3337-C810-4C8A-850B-7F5EB5B50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A738A-F36A-483C-BC17-D989CC56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7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tial Circle 3">
            <a:extLst>
              <a:ext uri="{FF2B5EF4-FFF2-40B4-BE49-F238E27FC236}">
                <a16:creationId xmlns:a16="http://schemas.microsoft.com/office/drawing/2014/main" id="{2F0B64D1-CB7B-4310-8042-798820008EC6}"/>
              </a:ext>
            </a:extLst>
          </p:cNvPr>
          <p:cNvSpPr/>
          <p:nvPr/>
        </p:nvSpPr>
        <p:spPr>
          <a:xfrm>
            <a:off x="3759201" y="1200727"/>
            <a:ext cx="3600000" cy="3600000"/>
          </a:xfrm>
          <a:prstGeom prst="pie">
            <a:avLst/>
          </a:prstGeom>
          <a:gradFill flip="none" rotWithShape="1">
            <a:lin ang="18900000" scaled="1"/>
            <a:tileRect/>
          </a:gra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34B083AE-1803-423E-B05B-C815558BB0F5}"/>
              </a:ext>
            </a:extLst>
          </p:cNvPr>
          <p:cNvSpPr/>
          <p:nvPr/>
        </p:nvSpPr>
        <p:spPr>
          <a:xfrm>
            <a:off x="4119201" y="1560727"/>
            <a:ext cx="2880000" cy="2880000"/>
          </a:xfrm>
          <a:prstGeom prst="pi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E5A4ED9A-4972-4EBE-A2FB-1628F00461BF}"/>
              </a:ext>
            </a:extLst>
          </p:cNvPr>
          <p:cNvSpPr/>
          <p:nvPr/>
        </p:nvSpPr>
        <p:spPr>
          <a:xfrm>
            <a:off x="4479201" y="1920727"/>
            <a:ext cx="2160000" cy="2160000"/>
          </a:xfrm>
          <a:prstGeom prst="pie">
            <a:avLst/>
          </a:prstGeom>
          <a:gradFill flip="none" rotWithShape="1">
            <a:gsLst>
              <a:gs pos="0">
                <a:schemeClr val="accent3">
                  <a:satMod val="103000"/>
                  <a:tint val="94000"/>
                  <a:lumMod val="80000"/>
                  <a:lumOff val="20000"/>
                </a:schemeClr>
              </a:gs>
              <a:gs pos="50000">
                <a:schemeClr val="accent3">
                  <a:satMod val="110000"/>
                  <a:shade val="100000"/>
                  <a:lumMod val="40000"/>
                  <a:lumOff val="60000"/>
                </a:schemeClr>
              </a:gs>
              <a:gs pos="100000">
                <a:schemeClr val="accent3">
                  <a:satMod val="120000"/>
                  <a:shade val="78000"/>
                  <a:lumMod val="85000"/>
                  <a:lumOff val="15000"/>
                </a:schemeClr>
              </a:gs>
            </a:gsLst>
            <a:lin ang="189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51EE2220-083A-4AA6-82D4-C71C106C9945}"/>
              </a:ext>
            </a:extLst>
          </p:cNvPr>
          <p:cNvSpPr/>
          <p:nvPr/>
        </p:nvSpPr>
        <p:spPr>
          <a:xfrm>
            <a:off x="4839201" y="2280727"/>
            <a:ext cx="1440000" cy="1440000"/>
          </a:xfrm>
          <a:prstGeom prst="pi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BF09F0-12DB-417E-A671-D500667BEE45}"/>
              </a:ext>
            </a:extLst>
          </p:cNvPr>
          <p:cNvSpPr/>
          <p:nvPr/>
        </p:nvSpPr>
        <p:spPr>
          <a:xfrm>
            <a:off x="5199201" y="2640727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C00000"/>
              </a:gs>
              <a:gs pos="100000">
                <a:srgbClr val="C00000">
                  <a:lumMod val="80000"/>
                </a:srgbClr>
              </a:gs>
            </a:gsLst>
            <a:lin ang="2700000" scaled="1"/>
            <a:tileRect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30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Sood</dc:creator>
  <cp:lastModifiedBy>Nikhil Sood</cp:lastModifiedBy>
  <cp:revision>7</cp:revision>
  <dcterms:created xsi:type="dcterms:W3CDTF">2019-03-14T19:08:53Z</dcterms:created>
  <dcterms:modified xsi:type="dcterms:W3CDTF">2019-03-14T19:20:17Z</dcterms:modified>
</cp:coreProperties>
</file>