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4D0C0B-E6ED-4E5C-8BD9-16EFC138D1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29C0F-3706-4D42-AFCC-6069F90939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BFE67-4A73-422C-9652-194D2EC5E45D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4BFF-EFCC-444B-BEC9-275873213C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1A9F-8D28-4C7B-9E24-452C4AA56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02DA-4EB3-45FE-BF86-B50E904CA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11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0D7C-5CE6-4A64-B068-5C4CAE034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DAF40-B3FF-4765-9366-488EA54ED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A778-DFC0-4861-A455-07E4AF17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948D-DCF8-428F-9F25-9885C68E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151D-C586-41F6-92B1-7761931C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E93-DDAF-4485-B662-DB40D74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C35F1-74F7-4DDC-9547-DCD33B53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46A6-B313-43A2-8A64-B635598D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4BC8-9609-4EC2-8A91-3D13523C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CAB1-986C-4184-A8D9-4E6EF94E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50A8-FCE5-4572-9FED-25428A55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0FE4-3A3C-4232-A323-BBDC75F8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A296-9C7D-496F-98B7-14ADB68A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89C8-9213-4AF0-B5D7-508C7E90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D5A3-DCB2-4899-A5CA-78133759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4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992B-2361-4409-8B41-8074DB1D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85D3-CCAF-4F72-80D4-7D2593EB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9C85-4863-4699-8817-0160C60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1104-0B73-4637-8F34-B5B77FCF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2C74-6167-4AE1-82F8-9841BEB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CBA4-4E5F-41BD-900B-F78BB26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8A598-9744-4E45-9F0B-4B3B40D4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4463-FC01-4B02-B425-B1720B78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CFC1-8E48-4595-85E7-85FBA6F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C923-3354-4820-93AD-A3B52FF5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4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224C-E83A-4B23-8005-4456A68D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9292-7CD9-41BA-BE11-6574EDFB6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FB7B-B0DD-4276-9029-FCFDA3119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4779-6B85-4438-BC84-AC2D3FDA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0EBB-0ADD-4FEC-A43B-08E3788E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47D3-7814-48EC-8FA3-21903997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4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671-F322-4911-9B93-C95AB3A0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8997-724C-46DD-82C5-FEC8AC53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ABA9-A00A-400D-A156-2BABD6EE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1BB8A-0540-456D-B9B1-09B4D5BD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95ED3-CD04-4217-81E2-1F7B12409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96EDD-9E6A-4059-A624-0240BAE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4479-3A95-4F78-9353-CFBC2111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D1136-2A38-48A7-80EF-E0F4732C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758D-A565-4F19-BF7C-2EC8D6A6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272E8-151F-437E-A5C3-0A2959D2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C93A0-73ED-4E03-918E-7B3E7DA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30F42-50F3-4DC0-808D-DB2D039D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70F8A-0DFA-4476-8E58-0C21D5D6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3B871-91C2-4389-993A-7DBAD0B5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34C1-2818-4F8F-A999-18F333C1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6ECC-1803-41E8-B2D3-43483DA3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199E-7EF6-49DC-8BFF-8C128AA2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BDD09-3783-4B5E-9F71-8D3AC723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CE0EB-DBA4-4F7D-837F-5FFD040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98C3-5C99-4116-ACDC-8BE1F924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11AA-C2C7-4018-A2E8-243AF37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4D8A-B04A-4F28-B4BB-A9408F48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FAC9D-67F3-4859-A5FF-0D406CF12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EBB1F-8302-4E2E-A9A4-0BE13AC7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97565-51C9-401E-9F18-66E47102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D6A5-60CC-42A6-9D66-E16726EB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DC1F1-3691-4AA1-90E9-8068FDFE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5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08BBE-367D-4D7F-9B92-6CE74DBB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DC2-56BD-4BFE-9B8B-D4565E38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A533-E86C-4BEC-9A9B-F01D246DA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1B18-B54A-4243-AF6A-E4745CA75F27}" type="datetimeFigureOut">
              <a:rPr lang="en-IN" smtClean="0"/>
              <a:t>12-Apr-2019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8EA8-D29A-4039-B8EE-FA39C894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CB30-43C0-46BA-8215-C4FE22C16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CD1C-FC03-4A6C-BC1B-EEFF03D2C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268356-B3CA-44A8-A479-A3FD5141C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22" t="9991" r="19801" b="9536"/>
          <a:stretch/>
        </p:blipFill>
        <p:spPr>
          <a:xfrm rot="16200000">
            <a:off x="3048001" y="-674256"/>
            <a:ext cx="4119419" cy="81834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E0DFB2-9F9A-4BB5-A224-1C5AD2C81FA8}"/>
              </a:ext>
            </a:extLst>
          </p:cNvPr>
          <p:cNvSpPr/>
          <p:nvPr/>
        </p:nvSpPr>
        <p:spPr>
          <a:xfrm>
            <a:off x="1895417" y="1588656"/>
            <a:ext cx="3240000" cy="1800000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4AB7E2-299B-4F4C-90CD-DBFBD0AD4DA1}"/>
              </a:ext>
            </a:extLst>
          </p:cNvPr>
          <p:cNvSpPr/>
          <p:nvPr/>
        </p:nvSpPr>
        <p:spPr>
          <a:xfrm>
            <a:off x="5154872" y="1588656"/>
            <a:ext cx="3240000" cy="1800000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1C0B07-5E72-41C9-9650-D7CF40F7C3EE}"/>
              </a:ext>
            </a:extLst>
          </p:cNvPr>
          <p:cNvSpPr/>
          <p:nvPr/>
        </p:nvSpPr>
        <p:spPr>
          <a:xfrm>
            <a:off x="1895417" y="3423164"/>
            <a:ext cx="3240000" cy="1800000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0B5ED9-313F-4559-9655-B0DE4BF0F669}"/>
              </a:ext>
            </a:extLst>
          </p:cNvPr>
          <p:cNvSpPr/>
          <p:nvPr/>
        </p:nvSpPr>
        <p:spPr>
          <a:xfrm>
            <a:off x="5154872" y="3423164"/>
            <a:ext cx="3240000" cy="1800000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6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Sood</dc:creator>
  <cp:lastModifiedBy>Nikhil Sood</cp:lastModifiedBy>
  <cp:revision>8</cp:revision>
  <dcterms:created xsi:type="dcterms:W3CDTF">2019-04-12T12:51:55Z</dcterms:created>
  <dcterms:modified xsi:type="dcterms:W3CDTF">2019-04-12T13:08:36Z</dcterms:modified>
</cp:coreProperties>
</file>