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F8A7-AEAE-4848-8BEB-C2718C11E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65690-2F94-4337-8C5D-5F4718C0E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B8E12-E948-4552-B29F-FD0DA6D8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38FE-3F9A-4D7E-9335-6205B0DA78DC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1D00F-B475-4244-8350-A6B8850D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0523-EA7E-4BEF-8113-CA3D1137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7B2A-08A0-43A3-81E4-283354DB6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8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1B91-BC45-4B7B-82C6-C5174390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59777-9174-4809-9A2E-063D30790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2A374-C33B-46B2-9F0B-6F093C43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38FE-3F9A-4D7E-9335-6205B0DA78DC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DF52-FFE8-4C7A-8B92-4FDEC02F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9CA0-5CE9-4EF3-AB4E-27AB81D5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7B2A-08A0-43A3-81E4-283354DB6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6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50395-D1C5-4904-9250-2433AAA7A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BFDB6-F743-42CF-ACB3-6C78DC8BD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FE85-B8A4-4616-911C-5780357F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38FE-3F9A-4D7E-9335-6205B0DA78DC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392C-F259-4AB1-95C5-68B1652F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FEC-DE5F-4707-910A-451D2273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7B2A-08A0-43A3-81E4-283354DB6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3C5F-8E9B-45F1-A17F-76018FC0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1E8F-D227-4E02-BBFA-C471EECEF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53796-2921-40BD-AD84-97053406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38FE-3F9A-4D7E-9335-6205B0DA78DC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02246-8E32-4B72-B0E4-AB24513B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547E-4CD3-45D6-8382-EFD5DA95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7B2A-08A0-43A3-81E4-283354DB6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19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89FE-25E9-4D6E-9E53-70C51B27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4ECCD-A081-4EDC-A422-E81B036E1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D2EB-67D5-4838-B281-879F8B5A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38FE-3F9A-4D7E-9335-6205B0DA78DC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0734-4A93-49D8-B9A9-D7A4C18C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5496C-085A-475E-8FD7-2F09A61F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7B2A-08A0-43A3-81E4-283354DB6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8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11F9-BD00-4E02-AF4A-DC8B2935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691F-343E-4381-BB85-48C979F58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C44D5-EB94-4F1A-81A0-F8B445352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D9220-4C2E-4E14-8E85-9528B9D4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38FE-3F9A-4D7E-9335-6205B0DA78DC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86948-900C-439A-9E79-70A9CA5E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EADCF-8A9E-466D-86B1-2E9272DE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7B2A-08A0-43A3-81E4-283354DB6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90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4BBC-A654-46DD-BC63-F38167BF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8A1AB-2353-4A37-9101-6C703D64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B5F15-54E2-48C1-89E2-EC78BD9FE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C11BD-0E64-41CA-A9C7-04B3A74F4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F1AF1-3D6D-4649-B856-70176862C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BC6EE-F565-4F13-A76F-996687EC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38FE-3F9A-4D7E-9335-6205B0DA78DC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EDEE2-8197-4D9F-A5B3-19407586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9B1E5-9FA8-4FD2-A21E-B32596DF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7B2A-08A0-43A3-81E4-283354DB6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48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D311-9761-493E-97B0-EBF73DCA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D1FFF-71A4-46A4-9DB0-E2AA6900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38FE-3F9A-4D7E-9335-6205B0DA78DC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D1E4A-89C6-4DC5-9E80-3A160E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C520D-E4B5-415F-A9A5-0223F4DB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7B2A-08A0-43A3-81E4-283354DB6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06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AE7CE-C730-4476-93AF-65F4BC3D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38FE-3F9A-4D7E-9335-6205B0DA78DC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596DB-F402-4AD2-8AD6-6BCB8BF9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4EDFB-FDA1-4ED3-AFCC-42CA9DB6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7B2A-08A0-43A3-81E4-283354DB6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07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81ED-2331-4996-A924-DA3D77D5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23AC-1D93-4310-9817-5183B681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ECA73-8EBA-44FC-8D98-293295354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15E79-0464-4D7F-894B-99201C4F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38FE-3F9A-4D7E-9335-6205B0DA78DC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85944-77FE-4C61-B1CC-E485C431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E6AE3-E021-4294-AB61-448F3F1B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7B2A-08A0-43A3-81E4-283354DB6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82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D1DC-CD29-4FBA-9B4B-6D88CF83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8D3FD-F6FC-4E08-B2CC-96388B481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1E6CB-DA88-4D2C-8772-F2FD8F0C3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E37F3-D95C-4F4D-A149-B4170356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38FE-3F9A-4D7E-9335-6205B0DA78DC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985AD-3B99-4B01-8A99-896D4CBD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1A261-2058-4B27-8D42-53AF7609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7B2A-08A0-43A3-81E4-283354DB6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420A5-29CD-491A-BF51-28CDF706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C9689-B2E6-4713-95BE-1D4130E60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C06E-A534-463A-8D78-DDF9F6211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38FE-3F9A-4D7E-9335-6205B0DA78DC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37A1F-7928-4C39-8C07-A78A20C8B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9CE83-D98B-4FED-A915-30D112984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7B2A-08A0-43A3-81E4-283354DB6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tting your Postgres Database - Proton&amp;amp;#39;s Blog">
            <a:extLst>
              <a:ext uri="{FF2B5EF4-FFF2-40B4-BE49-F238E27FC236}">
                <a16:creationId xmlns:a16="http://schemas.microsoft.com/office/drawing/2014/main" id="{2EDD5318-15D4-49E9-BDB0-450D439A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5873" y="184103"/>
            <a:ext cx="1067572" cy="80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990481-B200-465F-998D-A170E14DA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346274" y="4532222"/>
            <a:ext cx="2498225" cy="67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B4E96D8-3F8F-44BB-8779-69ACF177C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73269" y="5991373"/>
            <a:ext cx="2058859" cy="52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4F5B44-C4AF-447B-A24C-D2379D3EA2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7" t="31565" r="1843" b="32105"/>
          <a:stretch/>
        </p:blipFill>
        <p:spPr bwMode="auto">
          <a:xfrm>
            <a:off x="2420134" y="5110181"/>
            <a:ext cx="2009030" cy="41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ATS.io – Cloud Native, Open Source, High-performance Messaging">
            <a:extLst>
              <a:ext uri="{FF2B5EF4-FFF2-40B4-BE49-F238E27FC236}">
                <a16:creationId xmlns:a16="http://schemas.microsoft.com/office/drawing/2014/main" id="{37216D6A-2935-4D3F-BF58-65391A53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9216" y="3564778"/>
            <a:ext cx="2842126" cy="73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cker Logo, history, meaning, symbol, PNG">
            <a:extLst>
              <a:ext uri="{FF2B5EF4-FFF2-40B4-BE49-F238E27FC236}">
                <a16:creationId xmlns:a16="http://schemas.microsoft.com/office/drawing/2014/main" id="{DCF95500-DB89-4EF2-A1CC-5E4E501CD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7184" y="502067"/>
            <a:ext cx="2115179" cy="118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afana - Wikipedia">
            <a:extLst>
              <a:ext uri="{FF2B5EF4-FFF2-40B4-BE49-F238E27FC236}">
                <a16:creationId xmlns:a16="http://schemas.microsoft.com/office/drawing/2014/main" id="{8D2A0A65-5EBD-444A-A6D6-115DA709E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8111" y="5451426"/>
            <a:ext cx="1074216" cy="109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RPC">
            <a:extLst>
              <a:ext uri="{FF2B5EF4-FFF2-40B4-BE49-F238E27FC236}">
                <a16:creationId xmlns:a16="http://schemas.microsoft.com/office/drawing/2014/main" id="{83F3C50F-223F-4308-BA9C-AF735DBAC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17760" y="1691855"/>
            <a:ext cx="1363195" cy="60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se-iot-sensing-devices | Advantech Wireless IoT Sensing Device">
            <a:extLst>
              <a:ext uri="{FF2B5EF4-FFF2-40B4-BE49-F238E27FC236}">
                <a16:creationId xmlns:a16="http://schemas.microsoft.com/office/drawing/2014/main" id="{6DC513C2-EC0A-47E6-BA6F-50B3750A61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79" t="22810" r="10889" b="7542"/>
          <a:stretch/>
        </p:blipFill>
        <p:spPr bwMode="auto">
          <a:xfrm>
            <a:off x="299100" y="3552484"/>
            <a:ext cx="1680884" cy="149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61AA3D-F706-48AE-8810-2A29010219D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9890" y="1091429"/>
            <a:ext cx="1165374" cy="389290"/>
          </a:xfrm>
          <a:prstGeom prst="rect">
            <a:avLst/>
          </a:prstGeom>
        </p:spPr>
      </p:pic>
      <p:pic>
        <p:nvPicPr>
          <p:cNvPr id="1048" name="Picture 24" descr="HashiCorp Vault Logo Vector (SVG, PDF, Ai, EPS, CDR) Free Download -  Logowik.com">
            <a:extLst>
              <a:ext uri="{FF2B5EF4-FFF2-40B4-BE49-F238E27FC236}">
                <a16:creationId xmlns:a16="http://schemas.microsoft.com/office/drawing/2014/main" id="{9340B3D3-A152-45BC-96E1-33C72ACBD8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41261" y="1786092"/>
            <a:ext cx="2027023" cy="8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dvanced Load Balancer, Web Server, &amp;amp;amp; Reverse Proxy - NGINX">
            <a:extLst>
              <a:ext uri="{FF2B5EF4-FFF2-40B4-BE49-F238E27FC236}">
                <a16:creationId xmlns:a16="http://schemas.microsoft.com/office/drawing/2014/main" id="{E9904CA4-30F8-49B3-BC36-850D94D3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1619" y="5345716"/>
            <a:ext cx="2702344" cy="90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7B3A2C-0F38-4799-8241-2F7243A351B6}"/>
              </a:ext>
            </a:extLst>
          </p:cNvPr>
          <p:cNvSpPr/>
          <p:nvPr/>
        </p:nvSpPr>
        <p:spPr>
          <a:xfrm>
            <a:off x="4907535" y="2291478"/>
            <a:ext cx="1413387" cy="52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USERS</a:t>
            </a:r>
            <a:endParaRPr lang="en-GB" sz="28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359EBB-F052-4426-AC61-5E4653BE97B3}"/>
              </a:ext>
            </a:extLst>
          </p:cNvPr>
          <p:cNvSpPr/>
          <p:nvPr/>
        </p:nvSpPr>
        <p:spPr>
          <a:xfrm>
            <a:off x="10219128" y="2206686"/>
            <a:ext cx="1413388" cy="52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THINGS</a:t>
            </a:r>
            <a:endParaRPr lang="en-GB" sz="2800" b="1" dirty="0"/>
          </a:p>
        </p:txBody>
      </p:sp>
      <p:sp>
        <p:nvSpPr>
          <p:cNvPr id="7" name="Arrow: Left-Up 6">
            <a:extLst>
              <a:ext uri="{FF2B5EF4-FFF2-40B4-BE49-F238E27FC236}">
                <a16:creationId xmlns:a16="http://schemas.microsoft.com/office/drawing/2014/main" id="{FAEF90B3-14BD-4806-BC93-76A457CF216A}"/>
              </a:ext>
            </a:extLst>
          </p:cNvPr>
          <p:cNvSpPr/>
          <p:nvPr/>
        </p:nvSpPr>
        <p:spPr>
          <a:xfrm rot="5400000">
            <a:off x="2796652" y="3122908"/>
            <a:ext cx="969191" cy="4807507"/>
          </a:xfrm>
          <a:prstGeom prst="leftUpArrow">
            <a:avLst>
              <a:gd name="adj1" fmla="val 25000"/>
              <a:gd name="adj2" fmla="val 2252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850D8AAB-461A-4D82-AFBE-3C479DE9EDDF}"/>
              </a:ext>
            </a:extLst>
          </p:cNvPr>
          <p:cNvSpPr/>
          <p:nvPr/>
        </p:nvSpPr>
        <p:spPr>
          <a:xfrm rot="18048149">
            <a:off x="7276914" y="4612237"/>
            <a:ext cx="1313711" cy="4434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9176EA2D-B602-41FA-A8B2-F8A22EB615C2}"/>
              </a:ext>
            </a:extLst>
          </p:cNvPr>
          <p:cNvSpPr/>
          <p:nvPr/>
        </p:nvSpPr>
        <p:spPr>
          <a:xfrm rot="4501428">
            <a:off x="4838261" y="3901865"/>
            <a:ext cx="2364746" cy="4434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22FD218-27E8-46F4-A817-2C32744E564D}"/>
              </a:ext>
            </a:extLst>
          </p:cNvPr>
          <p:cNvSpPr/>
          <p:nvPr/>
        </p:nvSpPr>
        <p:spPr>
          <a:xfrm>
            <a:off x="7510057" y="718247"/>
            <a:ext cx="1105792" cy="52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AUTH</a:t>
            </a:r>
            <a:endParaRPr lang="en-GB" sz="2800" b="1" dirty="0"/>
          </a:p>
        </p:txBody>
      </p:sp>
      <p:sp>
        <p:nvSpPr>
          <p:cNvPr id="31" name="Arrow: Left-Up 30">
            <a:extLst>
              <a:ext uri="{FF2B5EF4-FFF2-40B4-BE49-F238E27FC236}">
                <a16:creationId xmlns:a16="http://schemas.microsoft.com/office/drawing/2014/main" id="{9CA91612-6442-42F7-9F1D-8F77224B1B6A}"/>
              </a:ext>
            </a:extLst>
          </p:cNvPr>
          <p:cNvSpPr/>
          <p:nvPr/>
        </p:nvSpPr>
        <p:spPr>
          <a:xfrm rot="16200000">
            <a:off x="10056380" y="3352169"/>
            <a:ext cx="730885" cy="1234753"/>
          </a:xfrm>
          <a:prstGeom prst="leftUpArrow">
            <a:avLst>
              <a:gd name="adj1" fmla="val 25000"/>
              <a:gd name="adj2" fmla="val 2556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0C3D81BE-3B63-4F05-BC8B-D810EA59ECC9}"/>
              </a:ext>
            </a:extLst>
          </p:cNvPr>
          <p:cNvSpPr/>
          <p:nvPr/>
        </p:nvSpPr>
        <p:spPr>
          <a:xfrm rot="16200000">
            <a:off x="5267518" y="1709349"/>
            <a:ext cx="670595" cy="324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8172C8F-2BE3-4282-91C8-7C15CAC3882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2469" y="1018937"/>
            <a:ext cx="1165374" cy="389290"/>
          </a:xfrm>
          <a:prstGeom prst="rect">
            <a:avLst/>
          </a:prstGeom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63CD7B1A-EC4D-4C54-9CBA-1AC043E8987C}"/>
              </a:ext>
            </a:extLst>
          </p:cNvPr>
          <p:cNvSpPr/>
          <p:nvPr/>
        </p:nvSpPr>
        <p:spPr>
          <a:xfrm rot="16200000">
            <a:off x="10610096" y="1644903"/>
            <a:ext cx="670595" cy="324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7E12CA65-CE68-415E-BFFD-7C38FF729209}"/>
              </a:ext>
            </a:extLst>
          </p:cNvPr>
          <p:cNvSpPr/>
          <p:nvPr/>
        </p:nvSpPr>
        <p:spPr>
          <a:xfrm rot="5400000">
            <a:off x="7056531" y="2183487"/>
            <a:ext cx="2043993" cy="4434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A693D0E2-C9B3-470D-B31E-CCA4C8D1A47F}"/>
              </a:ext>
            </a:extLst>
          </p:cNvPr>
          <p:cNvSpPr/>
          <p:nvPr/>
        </p:nvSpPr>
        <p:spPr>
          <a:xfrm>
            <a:off x="6507411" y="2278149"/>
            <a:ext cx="3620699" cy="4434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2" descr="Resetting your Postgres Database - Proton&amp;amp;#39;s Blog">
            <a:extLst>
              <a:ext uri="{FF2B5EF4-FFF2-40B4-BE49-F238E27FC236}">
                <a16:creationId xmlns:a16="http://schemas.microsoft.com/office/drawing/2014/main" id="{94EE3F5C-9D83-4F94-8D6B-80CCE5D8F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0271" y="200564"/>
            <a:ext cx="1067572" cy="80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25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Clement</dc:creator>
  <cp:lastModifiedBy>Maxime Clement</cp:lastModifiedBy>
  <cp:revision>4</cp:revision>
  <dcterms:created xsi:type="dcterms:W3CDTF">2022-03-09T08:11:31Z</dcterms:created>
  <dcterms:modified xsi:type="dcterms:W3CDTF">2022-03-09T08:39:18Z</dcterms:modified>
</cp:coreProperties>
</file>